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9" r:id="rId13"/>
    <p:sldId id="270" r:id="rId14"/>
    <p:sldId id="271" r:id="rId15"/>
    <p:sldId id="272" r:id="rId16"/>
    <p:sldId id="274" r:id="rId17"/>
    <p:sldId id="265" r:id="rId18"/>
    <p:sldId id="275" r:id="rId19"/>
    <p:sldId id="276" r:id="rId20"/>
    <p:sldId id="277" r:id="rId21"/>
    <p:sldId id="278" r:id="rId22"/>
    <p:sldId id="279" r:id="rId23"/>
    <p:sldId id="280" r:id="rId24"/>
    <p:sldId id="281"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94660"/>
  </p:normalViewPr>
  <p:slideViewPr>
    <p:cSldViewPr snapToGrid="0">
      <p:cViewPr varScale="1">
        <p:scale>
          <a:sx n="93" d="100"/>
          <a:sy n="93" d="100"/>
        </p:scale>
        <p:origin x="10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A7385-7FE0-4039-BF51-E63BB519233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6C1CBC1-E6E3-4105-AFA6-6512734535F2}">
      <dgm:prSet/>
      <dgm:spPr/>
      <dgm:t>
        <a:bodyPr/>
        <a:lstStyle/>
        <a:p>
          <a:r>
            <a:rPr lang="en-US"/>
            <a:t>Fire Hazards</a:t>
          </a:r>
        </a:p>
      </dgm:t>
    </dgm:pt>
    <dgm:pt modelId="{5C00B57D-BFBB-49A4-BF1C-05A6B41BDE6F}" type="parTrans" cxnId="{1ABDFA5E-0D39-49E2-AD7F-87B526613733}">
      <dgm:prSet/>
      <dgm:spPr/>
      <dgm:t>
        <a:bodyPr/>
        <a:lstStyle/>
        <a:p>
          <a:endParaRPr lang="en-US"/>
        </a:p>
      </dgm:t>
    </dgm:pt>
    <dgm:pt modelId="{F5335C22-0B32-4FD7-A1C1-27457CB093A1}" type="sibTrans" cxnId="{1ABDFA5E-0D39-49E2-AD7F-87B526613733}">
      <dgm:prSet/>
      <dgm:spPr/>
      <dgm:t>
        <a:bodyPr/>
        <a:lstStyle/>
        <a:p>
          <a:endParaRPr lang="en-US"/>
        </a:p>
      </dgm:t>
    </dgm:pt>
    <dgm:pt modelId="{7D6E36D3-FC62-4EBC-B982-B09D71FC466C}">
      <dgm:prSet/>
      <dgm:spPr/>
      <dgm:t>
        <a:bodyPr/>
        <a:lstStyle/>
        <a:p>
          <a:r>
            <a:rPr lang="en-US"/>
            <a:t>Electrical Equipment</a:t>
          </a:r>
        </a:p>
      </dgm:t>
    </dgm:pt>
    <dgm:pt modelId="{736D5BB8-2E40-45F9-9C3F-2CA4C41756EE}" type="parTrans" cxnId="{B8456F01-0A13-43B3-9CE7-96C913CFEF1B}">
      <dgm:prSet/>
      <dgm:spPr/>
      <dgm:t>
        <a:bodyPr/>
        <a:lstStyle/>
        <a:p>
          <a:endParaRPr lang="en-US"/>
        </a:p>
      </dgm:t>
    </dgm:pt>
    <dgm:pt modelId="{02487036-3724-4FE7-B656-E50EDB23CDBE}" type="sibTrans" cxnId="{B8456F01-0A13-43B3-9CE7-96C913CFEF1B}">
      <dgm:prSet/>
      <dgm:spPr/>
      <dgm:t>
        <a:bodyPr/>
        <a:lstStyle/>
        <a:p>
          <a:endParaRPr lang="en-US"/>
        </a:p>
      </dgm:t>
    </dgm:pt>
    <dgm:pt modelId="{4940F5C7-431F-43DF-938D-D991EDB5E1F1}">
      <dgm:prSet/>
      <dgm:spPr/>
      <dgm:t>
        <a:bodyPr/>
        <a:lstStyle/>
        <a:p>
          <a:r>
            <a:rPr lang="en-US"/>
            <a:t>Office Furniture</a:t>
          </a:r>
        </a:p>
      </dgm:t>
    </dgm:pt>
    <dgm:pt modelId="{C5963138-0FF9-4D43-81CB-AF8839455823}" type="parTrans" cxnId="{51798E87-73F3-4CA2-B431-B58D1DA88E80}">
      <dgm:prSet/>
      <dgm:spPr/>
      <dgm:t>
        <a:bodyPr/>
        <a:lstStyle/>
        <a:p>
          <a:endParaRPr lang="en-US"/>
        </a:p>
      </dgm:t>
    </dgm:pt>
    <dgm:pt modelId="{7692E291-DDD7-4424-9925-1861605C6AEA}" type="sibTrans" cxnId="{51798E87-73F3-4CA2-B431-B58D1DA88E80}">
      <dgm:prSet/>
      <dgm:spPr/>
      <dgm:t>
        <a:bodyPr/>
        <a:lstStyle/>
        <a:p>
          <a:endParaRPr lang="en-US"/>
        </a:p>
      </dgm:t>
    </dgm:pt>
    <dgm:pt modelId="{A524C3E4-5D5B-4B21-9554-0229DBDB9904}">
      <dgm:prSet/>
      <dgm:spPr/>
      <dgm:t>
        <a:bodyPr/>
        <a:lstStyle/>
        <a:p>
          <a:r>
            <a:rPr lang="en-US"/>
            <a:t>Office Machinery</a:t>
          </a:r>
        </a:p>
      </dgm:t>
    </dgm:pt>
    <dgm:pt modelId="{34A02376-9644-45F0-BE0B-DC7B7381C771}" type="parTrans" cxnId="{97393333-0FBD-4C66-9A4E-BA6BFBF0F3FA}">
      <dgm:prSet/>
      <dgm:spPr/>
      <dgm:t>
        <a:bodyPr/>
        <a:lstStyle/>
        <a:p>
          <a:endParaRPr lang="en-US"/>
        </a:p>
      </dgm:t>
    </dgm:pt>
    <dgm:pt modelId="{F91ED732-A87A-46E6-BAD4-405CA3C69533}" type="sibTrans" cxnId="{97393333-0FBD-4C66-9A4E-BA6BFBF0F3FA}">
      <dgm:prSet/>
      <dgm:spPr/>
      <dgm:t>
        <a:bodyPr/>
        <a:lstStyle/>
        <a:p>
          <a:endParaRPr lang="en-US"/>
        </a:p>
      </dgm:t>
    </dgm:pt>
    <dgm:pt modelId="{916D4BDA-EFB9-48E2-8E9D-FDBF0EA70537}">
      <dgm:prSet/>
      <dgm:spPr/>
      <dgm:t>
        <a:bodyPr/>
        <a:lstStyle/>
        <a:p>
          <a:r>
            <a:rPr lang="en-US"/>
            <a:t>Handling/Storage Hazards</a:t>
          </a:r>
        </a:p>
      </dgm:t>
    </dgm:pt>
    <dgm:pt modelId="{2630B44B-71D5-4F49-AF23-3EFD6777FB99}" type="parTrans" cxnId="{07CC083E-FB44-48C7-A941-F0BDF7FC69C5}">
      <dgm:prSet/>
      <dgm:spPr/>
      <dgm:t>
        <a:bodyPr/>
        <a:lstStyle/>
        <a:p>
          <a:endParaRPr lang="en-US"/>
        </a:p>
      </dgm:t>
    </dgm:pt>
    <dgm:pt modelId="{B0C6910D-B911-4AA0-A6A4-36FFA1AF0531}" type="sibTrans" cxnId="{07CC083E-FB44-48C7-A941-F0BDF7FC69C5}">
      <dgm:prSet/>
      <dgm:spPr/>
      <dgm:t>
        <a:bodyPr/>
        <a:lstStyle/>
        <a:p>
          <a:endParaRPr lang="en-US"/>
        </a:p>
      </dgm:t>
    </dgm:pt>
    <dgm:pt modelId="{5B55B4E3-A5C5-4F4A-9845-72AE015CFC43}">
      <dgm:prSet/>
      <dgm:spPr/>
      <dgm:t>
        <a:bodyPr/>
        <a:lstStyle/>
        <a:p>
          <a:r>
            <a:rPr lang="en-US"/>
            <a:t>Ventilation</a:t>
          </a:r>
        </a:p>
      </dgm:t>
    </dgm:pt>
    <dgm:pt modelId="{5BA25D36-11E5-4BB7-B82C-F67FF6AEB6FD}" type="parTrans" cxnId="{04D9BF4D-08C8-4F9B-817A-DCAD31E8E14A}">
      <dgm:prSet/>
      <dgm:spPr/>
      <dgm:t>
        <a:bodyPr/>
        <a:lstStyle/>
        <a:p>
          <a:endParaRPr lang="en-US"/>
        </a:p>
      </dgm:t>
    </dgm:pt>
    <dgm:pt modelId="{7CF5950B-F2BD-4485-B4FE-0717E16249D0}" type="sibTrans" cxnId="{04D9BF4D-08C8-4F9B-817A-DCAD31E8E14A}">
      <dgm:prSet/>
      <dgm:spPr/>
      <dgm:t>
        <a:bodyPr/>
        <a:lstStyle/>
        <a:p>
          <a:endParaRPr lang="en-US"/>
        </a:p>
      </dgm:t>
    </dgm:pt>
    <dgm:pt modelId="{8421F153-BAFF-45FA-BD17-BC4B6C4EF9D8}">
      <dgm:prSet/>
      <dgm:spPr/>
      <dgm:t>
        <a:bodyPr/>
        <a:lstStyle/>
        <a:p>
          <a:r>
            <a:rPr lang="en-US"/>
            <a:t>Illumination</a:t>
          </a:r>
        </a:p>
      </dgm:t>
    </dgm:pt>
    <dgm:pt modelId="{04885868-142B-4BFC-9633-048DD0C5CAD1}" type="parTrans" cxnId="{7004F84A-7B72-44F2-BC82-C5B42E0C0A7D}">
      <dgm:prSet/>
      <dgm:spPr/>
      <dgm:t>
        <a:bodyPr/>
        <a:lstStyle/>
        <a:p>
          <a:endParaRPr lang="en-US"/>
        </a:p>
      </dgm:t>
    </dgm:pt>
    <dgm:pt modelId="{E67AE958-DCF1-4078-B20E-4A9D2898AA80}" type="sibTrans" cxnId="{7004F84A-7B72-44F2-BC82-C5B42E0C0A7D}">
      <dgm:prSet/>
      <dgm:spPr/>
      <dgm:t>
        <a:bodyPr/>
        <a:lstStyle/>
        <a:p>
          <a:endParaRPr lang="en-US"/>
        </a:p>
      </dgm:t>
    </dgm:pt>
    <dgm:pt modelId="{EF6AD222-C18F-41B7-BF80-13B43A848200}">
      <dgm:prSet/>
      <dgm:spPr/>
      <dgm:t>
        <a:bodyPr/>
        <a:lstStyle/>
        <a:p>
          <a:r>
            <a:rPr lang="en-US"/>
            <a:t>Noise</a:t>
          </a:r>
        </a:p>
      </dgm:t>
    </dgm:pt>
    <dgm:pt modelId="{A4A2653F-EE6A-419F-A49F-2CA5E493502A}" type="parTrans" cxnId="{E9FCDF31-ABDD-46A9-90AE-69E6159A542D}">
      <dgm:prSet/>
      <dgm:spPr/>
      <dgm:t>
        <a:bodyPr/>
        <a:lstStyle/>
        <a:p>
          <a:endParaRPr lang="en-US"/>
        </a:p>
      </dgm:t>
    </dgm:pt>
    <dgm:pt modelId="{1B0CF0CC-48C9-4000-8274-3F1C7867EC75}" type="sibTrans" cxnId="{E9FCDF31-ABDD-46A9-90AE-69E6159A542D}">
      <dgm:prSet/>
      <dgm:spPr/>
      <dgm:t>
        <a:bodyPr/>
        <a:lstStyle/>
        <a:p>
          <a:endParaRPr lang="en-US"/>
        </a:p>
      </dgm:t>
    </dgm:pt>
    <dgm:pt modelId="{C31E1D81-426A-47CC-BD04-566422A73990}">
      <dgm:prSet/>
      <dgm:spPr/>
      <dgm:t>
        <a:bodyPr/>
        <a:lstStyle/>
        <a:p>
          <a:r>
            <a:rPr lang="en-US"/>
            <a:t>Physical Layout</a:t>
          </a:r>
        </a:p>
      </dgm:t>
    </dgm:pt>
    <dgm:pt modelId="{B152D5BD-C5A5-4D73-84E6-6D77C9F079EC}" type="parTrans" cxnId="{99B4DCAF-7C11-4A55-9A4C-1A198C24F496}">
      <dgm:prSet/>
      <dgm:spPr/>
      <dgm:t>
        <a:bodyPr/>
        <a:lstStyle/>
        <a:p>
          <a:endParaRPr lang="en-US"/>
        </a:p>
      </dgm:t>
    </dgm:pt>
    <dgm:pt modelId="{C4D710ED-182D-4A1D-B12B-2EBF0F73D406}" type="sibTrans" cxnId="{99B4DCAF-7C11-4A55-9A4C-1A198C24F496}">
      <dgm:prSet/>
      <dgm:spPr/>
      <dgm:t>
        <a:bodyPr/>
        <a:lstStyle/>
        <a:p>
          <a:endParaRPr lang="en-US"/>
        </a:p>
      </dgm:t>
    </dgm:pt>
    <dgm:pt modelId="{21BCD8DE-E821-4774-AA78-0E283812F305}">
      <dgm:prSet/>
      <dgm:spPr/>
      <dgm:t>
        <a:bodyPr/>
        <a:lstStyle/>
        <a:p>
          <a:r>
            <a:rPr lang="en-US"/>
            <a:t>Exits/Egress</a:t>
          </a:r>
        </a:p>
      </dgm:t>
    </dgm:pt>
    <dgm:pt modelId="{3EC15BF5-BC4D-467B-A66E-A874B5EBCB95}" type="parTrans" cxnId="{F8193414-93CD-4CAB-8553-EA06A5B8EF6A}">
      <dgm:prSet/>
      <dgm:spPr/>
      <dgm:t>
        <a:bodyPr/>
        <a:lstStyle/>
        <a:p>
          <a:endParaRPr lang="en-US"/>
        </a:p>
      </dgm:t>
    </dgm:pt>
    <dgm:pt modelId="{321CA699-A347-4DDE-9727-93BB7A4AF083}" type="sibTrans" cxnId="{F8193414-93CD-4CAB-8553-EA06A5B8EF6A}">
      <dgm:prSet/>
      <dgm:spPr/>
      <dgm:t>
        <a:bodyPr/>
        <a:lstStyle/>
        <a:p>
          <a:endParaRPr lang="en-US"/>
        </a:p>
      </dgm:t>
    </dgm:pt>
    <dgm:pt modelId="{57E22398-B12D-4C9D-B33E-D60D3D9F7FD8}">
      <dgm:prSet/>
      <dgm:spPr/>
      <dgm:t>
        <a:bodyPr/>
        <a:lstStyle/>
        <a:p>
          <a:r>
            <a:rPr lang="en-US"/>
            <a:t>Ladders</a:t>
          </a:r>
        </a:p>
      </dgm:t>
    </dgm:pt>
    <dgm:pt modelId="{AA2CD50F-A565-416D-8FF4-DE7972F20537}" type="parTrans" cxnId="{9D174B2A-6770-48EA-95EA-F034B07869AE}">
      <dgm:prSet/>
      <dgm:spPr/>
      <dgm:t>
        <a:bodyPr/>
        <a:lstStyle/>
        <a:p>
          <a:endParaRPr lang="en-US"/>
        </a:p>
      </dgm:t>
    </dgm:pt>
    <dgm:pt modelId="{316C4FA3-173A-4E50-832A-3B1A4429382D}" type="sibTrans" cxnId="{9D174B2A-6770-48EA-95EA-F034B07869AE}">
      <dgm:prSet/>
      <dgm:spPr/>
      <dgm:t>
        <a:bodyPr/>
        <a:lstStyle/>
        <a:p>
          <a:endParaRPr lang="en-US"/>
        </a:p>
      </dgm:t>
    </dgm:pt>
    <dgm:pt modelId="{964E9BBF-D3AB-4D4A-BD33-3F39AD23F58B}">
      <dgm:prSet/>
      <dgm:spPr/>
      <dgm:t>
        <a:bodyPr/>
        <a:lstStyle/>
        <a:p>
          <a:r>
            <a:rPr lang="en-US"/>
            <a:t>Stands</a:t>
          </a:r>
        </a:p>
      </dgm:t>
    </dgm:pt>
    <dgm:pt modelId="{D76B8BAF-7921-4352-87A3-F64EE3CB96C3}" type="parTrans" cxnId="{F6910F06-E7DF-4E47-8620-9BA38E8D187F}">
      <dgm:prSet/>
      <dgm:spPr/>
      <dgm:t>
        <a:bodyPr/>
        <a:lstStyle/>
        <a:p>
          <a:endParaRPr lang="en-US"/>
        </a:p>
      </dgm:t>
    </dgm:pt>
    <dgm:pt modelId="{100C2D01-7E61-41A2-9A40-011A82565ACA}" type="sibTrans" cxnId="{F6910F06-E7DF-4E47-8620-9BA38E8D187F}">
      <dgm:prSet/>
      <dgm:spPr/>
      <dgm:t>
        <a:bodyPr/>
        <a:lstStyle/>
        <a:p>
          <a:endParaRPr lang="en-US"/>
        </a:p>
      </dgm:t>
    </dgm:pt>
    <dgm:pt modelId="{53C90EA8-8E9B-4A3D-8AA4-9332EFB07C70}">
      <dgm:prSet/>
      <dgm:spPr/>
      <dgm:t>
        <a:bodyPr/>
        <a:lstStyle/>
        <a:p>
          <a:r>
            <a:rPr lang="en-US"/>
            <a:t>Stools</a:t>
          </a:r>
        </a:p>
      </dgm:t>
    </dgm:pt>
    <dgm:pt modelId="{27454C4E-17EC-48CA-8444-5CD4FAA0C9CD}" type="parTrans" cxnId="{04A2B3A7-62A1-4805-869A-87D801CD34F0}">
      <dgm:prSet/>
      <dgm:spPr/>
      <dgm:t>
        <a:bodyPr/>
        <a:lstStyle/>
        <a:p>
          <a:endParaRPr lang="en-US"/>
        </a:p>
      </dgm:t>
    </dgm:pt>
    <dgm:pt modelId="{597C0713-2D16-48EB-BCDF-F5F8678303E9}" type="sibTrans" cxnId="{04A2B3A7-62A1-4805-869A-87D801CD34F0}">
      <dgm:prSet/>
      <dgm:spPr/>
      <dgm:t>
        <a:bodyPr/>
        <a:lstStyle/>
        <a:p>
          <a:endParaRPr lang="en-US"/>
        </a:p>
      </dgm:t>
    </dgm:pt>
    <dgm:pt modelId="{75FC09D5-8A0A-4BB0-B5DC-22640918EA8A}">
      <dgm:prSet/>
      <dgm:spPr/>
      <dgm:t>
        <a:bodyPr/>
        <a:lstStyle/>
        <a:p>
          <a:r>
            <a:rPr lang="en-US" dirty="0"/>
            <a:t>Office Tools</a:t>
          </a:r>
        </a:p>
      </dgm:t>
    </dgm:pt>
    <dgm:pt modelId="{167858F6-E9D5-4A57-8BC3-9AAA511010A3}" type="parTrans" cxnId="{F1B0C67C-3F53-4E53-8BE9-0C439BF31B69}">
      <dgm:prSet/>
      <dgm:spPr/>
      <dgm:t>
        <a:bodyPr/>
        <a:lstStyle/>
        <a:p>
          <a:endParaRPr lang="en-US"/>
        </a:p>
      </dgm:t>
    </dgm:pt>
    <dgm:pt modelId="{6E67BEDF-0D79-49DA-A766-44A9E16156AD}" type="sibTrans" cxnId="{F1B0C67C-3F53-4E53-8BE9-0C439BF31B69}">
      <dgm:prSet/>
      <dgm:spPr/>
      <dgm:t>
        <a:bodyPr/>
        <a:lstStyle/>
        <a:p>
          <a:endParaRPr lang="en-US"/>
        </a:p>
      </dgm:t>
    </dgm:pt>
    <dgm:pt modelId="{97B058C7-4523-406E-AE2D-435991370C16}">
      <dgm:prSet/>
      <dgm:spPr/>
      <dgm:t>
        <a:bodyPr/>
        <a:lstStyle/>
        <a:p>
          <a:r>
            <a:rPr lang="en-US"/>
            <a:t>Copying Machines</a:t>
          </a:r>
        </a:p>
      </dgm:t>
    </dgm:pt>
    <dgm:pt modelId="{82E8A159-5FF8-4A7D-A7AE-A8628C10A53F}" type="parTrans" cxnId="{9D824D5D-6C84-4C20-B96D-A7E8214879C9}">
      <dgm:prSet/>
      <dgm:spPr/>
      <dgm:t>
        <a:bodyPr/>
        <a:lstStyle/>
        <a:p>
          <a:endParaRPr lang="en-US"/>
        </a:p>
      </dgm:t>
    </dgm:pt>
    <dgm:pt modelId="{2BE23D7D-FFB3-4DCF-B166-D9CA5E287698}" type="sibTrans" cxnId="{9D824D5D-6C84-4C20-B96D-A7E8214879C9}">
      <dgm:prSet/>
      <dgm:spPr/>
      <dgm:t>
        <a:bodyPr/>
        <a:lstStyle/>
        <a:p>
          <a:endParaRPr lang="en-US"/>
        </a:p>
      </dgm:t>
    </dgm:pt>
    <dgm:pt modelId="{186F721C-88CB-48E3-921B-0B5DA5E1C1F7}" type="pres">
      <dgm:prSet presAssocID="{4E5A7385-7FE0-4039-BF51-E63BB519233C}" presName="diagram" presStyleCnt="0">
        <dgm:presLayoutVars>
          <dgm:dir/>
          <dgm:resizeHandles val="exact"/>
        </dgm:presLayoutVars>
      </dgm:prSet>
      <dgm:spPr/>
    </dgm:pt>
    <dgm:pt modelId="{BB048D93-C098-4A05-8F77-96950C0C6AC9}" type="pres">
      <dgm:prSet presAssocID="{F6C1CBC1-E6E3-4105-AFA6-6512734535F2}" presName="node" presStyleLbl="node1" presStyleIdx="0" presStyleCnt="15">
        <dgm:presLayoutVars>
          <dgm:bulletEnabled val="1"/>
        </dgm:presLayoutVars>
      </dgm:prSet>
      <dgm:spPr/>
    </dgm:pt>
    <dgm:pt modelId="{F59B1B39-D612-42E8-9D7E-0D64EEB6ED81}" type="pres">
      <dgm:prSet presAssocID="{F5335C22-0B32-4FD7-A1C1-27457CB093A1}" presName="sibTrans" presStyleCnt="0"/>
      <dgm:spPr/>
    </dgm:pt>
    <dgm:pt modelId="{88C99510-7BFA-4EF8-92AD-19909CF40A1E}" type="pres">
      <dgm:prSet presAssocID="{7D6E36D3-FC62-4EBC-B982-B09D71FC466C}" presName="node" presStyleLbl="node1" presStyleIdx="1" presStyleCnt="15">
        <dgm:presLayoutVars>
          <dgm:bulletEnabled val="1"/>
        </dgm:presLayoutVars>
      </dgm:prSet>
      <dgm:spPr/>
    </dgm:pt>
    <dgm:pt modelId="{BC7274CF-64E7-4B69-941E-42E69A8C1E65}" type="pres">
      <dgm:prSet presAssocID="{02487036-3724-4FE7-B656-E50EDB23CDBE}" presName="sibTrans" presStyleCnt="0"/>
      <dgm:spPr/>
    </dgm:pt>
    <dgm:pt modelId="{EB6A5335-5D04-4F9E-82B9-4A9851C45F6D}" type="pres">
      <dgm:prSet presAssocID="{4940F5C7-431F-43DF-938D-D991EDB5E1F1}" presName="node" presStyleLbl="node1" presStyleIdx="2" presStyleCnt="15">
        <dgm:presLayoutVars>
          <dgm:bulletEnabled val="1"/>
        </dgm:presLayoutVars>
      </dgm:prSet>
      <dgm:spPr/>
    </dgm:pt>
    <dgm:pt modelId="{0472668B-9F85-4251-B83A-03920D9ADFFA}" type="pres">
      <dgm:prSet presAssocID="{7692E291-DDD7-4424-9925-1861605C6AEA}" presName="sibTrans" presStyleCnt="0"/>
      <dgm:spPr/>
    </dgm:pt>
    <dgm:pt modelId="{1ABB4C9D-C0D4-4630-909A-AF8F6120358E}" type="pres">
      <dgm:prSet presAssocID="{A524C3E4-5D5B-4B21-9554-0229DBDB9904}" presName="node" presStyleLbl="node1" presStyleIdx="3" presStyleCnt="15">
        <dgm:presLayoutVars>
          <dgm:bulletEnabled val="1"/>
        </dgm:presLayoutVars>
      </dgm:prSet>
      <dgm:spPr/>
    </dgm:pt>
    <dgm:pt modelId="{32B7FC78-2371-466B-8B63-C33B47A4BA51}" type="pres">
      <dgm:prSet presAssocID="{F91ED732-A87A-46E6-BAD4-405CA3C69533}" presName="sibTrans" presStyleCnt="0"/>
      <dgm:spPr/>
    </dgm:pt>
    <dgm:pt modelId="{9F40D955-672C-4BE0-B03C-47494DFB3A55}" type="pres">
      <dgm:prSet presAssocID="{916D4BDA-EFB9-48E2-8E9D-FDBF0EA70537}" presName="node" presStyleLbl="node1" presStyleIdx="4" presStyleCnt="15">
        <dgm:presLayoutVars>
          <dgm:bulletEnabled val="1"/>
        </dgm:presLayoutVars>
      </dgm:prSet>
      <dgm:spPr/>
    </dgm:pt>
    <dgm:pt modelId="{2FF67C07-28A2-4702-A43B-57EC9D58C0FF}" type="pres">
      <dgm:prSet presAssocID="{B0C6910D-B911-4AA0-A6A4-36FFA1AF0531}" presName="sibTrans" presStyleCnt="0"/>
      <dgm:spPr/>
    </dgm:pt>
    <dgm:pt modelId="{0350049A-36BA-4F7B-91AE-C00A03C7EC21}" type="pres">
      <dgm:prSet presAssocID="{5B55B4E3-A5C5-4F4A-9845-72AE015CFC43}" presName="node" presStyleLbl="node1" presStyleIdx="5" presStyleCnt="15">
        <dgm:presLayoutVars>
          <dgm:bulletEnabled val="1"/>
        </dgm:presLayoutVars>
      </dgm:prSet>
      <dgm:spPr/>
    </dgm:pt>
    <dgm:pt modelId="{CCBE9EC0-90F4-4105-A19D-366E4F40AE0C}" type="pres">
      <dgm:prSet presAssocID="{7CF5950B-F2BD-4485-B4FE-0717E16249D0}" presName="sibTrans" presStyleCnt="0"/>
      <dgm:spPr/>
    </dgm:pt>
    <dgm:pt modelId="{C6106E1B-052D-4EF4-8444-E1B43092FB79}" type="pres">
      <dgm:prSet presAssocID="{8421F153-BAFF-45FA-BD17-BC4B6C4EF9D8}" presName="node" presStyleLbl="node1" presStyleIdx="6" presStyleCnt="15">
        <dgm:presLayoutVars>
          <dgm:bulletEnabled val="1"/>
        </dgm:presLayoutVars>
      </dgm:prSet>
      <dgm:spPr/>
    </dgm:pt>
    <dgm:pt modelId="{B80D0D9E-75D4-47E8-8494-9F5639E9E0B3}" type="pres">
      <dgm:prSet presAssocID="{E67AE958-DCF1-4078-B20E-4A9D2898AA80}" presName="sibTrans" presStyleCnt="0"/>
      <dgm:spPr/>
    </dgm:pt>
    <dgm:pt modelId="{205E50E3-34C3-4070-88D0-A6C5FA504B38}" type="pres">
      <dgm:prSet presAssocID="{EF6AD222-C18F-41B7-BF80-13B43A848200}" presName="node" presStyleLbl="node1" presStyleIdx="7" presStyleCnt="15">
        <dgm:presLayoutVars>
          <dgm:bulletEnabled val="1"/>
        </dgm:presLayoutVars>
      </dgm:prSet>
      <dgm:spPr/>
    </dgm:pt>
    <dgm:pt modelId="{8909B417-02B4-440C-B5F6-A0D0581588B0}" type="pres">
      <dgm:prSet presAssocID="{1B0CF0CC-48C9-4000-8274-3F1C7867EC75}" presName="sibTrans" presStyleCnt="0"/>
      <dgm:spPr/>
    </dgm:pt>
    <dgm:pt modelId="{14C8C17E-F06B-498E-82F0-6DCFAC671FDE}" type="pres">
      <dgm:prSet presAssocID="{C31E1D81-426A-47CC-BD04-566422A73990}" presName="node" presStyleLbl="node1" presStyleIdx="8" presStyleCnt="15">
        <dgm:presLayoutVars>
          <dgm:bulletEnabled val="1"/>
        </dgm:presLayoutVars>
      </dgm:prSet>
      <dgm:spPr/>
    </dgm:pt>
    <dgm:pt modelId="{CBC1DD77-1F58-4AF0-9AC4-86F480C17DE5}" type="pres">
      <dgm:prSet presAssocID="{C4D710ED-182D-4A1D-B12B-2EBF0F73D406}" presName="sibTrans" presStyleCnt="0"/>
      <dgm:spPr/>
    </dgm:pt>
    <dgm:pt modelId="{2D8AD2B5-7894-4BF4-953A-2DC9B41ABD3A}" type="pres">
      <dgm:prSet presAssocID="{21BCD8DE-E821-4774-AA78-0E283812F305}" presName="node" presStyleLbl="node1" presStyleIdx="9" presStyleCnt="15">
        <dgm:presLayoutVars>
          <dgm:bulletEnabled val="1"/>
        </dgm:presLayoutVars>
      </dgm:prSet>
      <dgm:spPr/>
    </dgm:pt>
    <dgm:pt modelId="{2176C395-0C14-44F0-AE87-7DC9308BA29B}" type="pres">
      <dgm:prSet presAssocID="{321CA699-A347-4DDE-9727-93BB7A4AF083}" presName="sibTrans" presStyleCnt="0"/>
      <dgm:spPr/>
    </dgm:pt>
    <dgm:pt modelId="{0316848E-F6C7-4487-BD41-4D3BC52741F6}" type="pres">
      <dgm:prSet presAssocID="{57E22398-B12D-4C9D-B33E-D60D3D9F7FD8}" presName="node" presStyleLbl="node1" presStyleIdx="10" presStyleCnt="15">
        <dgm:presLayoutVars>
          <dgm:bulletEnabled val="1"/>
        </dgm:presLayoutVars>
      </dgm:prSet>
      <dgm:spPr/>
    </dgm:pt>
    <dgm:pt modelId="{F50A282B-9B03-4CBB-BC87-63FC6CBCBD9D}" type="pres">
      <dgm:prSet presAssocID="{316C4FA3-173A-4E50-832A-3B1A4429382D}" presName="sibTrans" presStyleCnt="0"/>
      <dgm:spPr/>
    </dgm:pt>
    <dgm:pt modelId="{AA1024B0-64BA-4A5A-BF8B-2316AED06FB7}" type="pres">
      <dgm:prSet presAssocID="{964E9BBF-D3AB-4D4A-BD33-3F39AD23F58B}" presName="node" presStyleLbl="node1" presStyleIdx="11" presStyleCnt="15">
        <dgm:presLayoutVars>
          <dgm:bulletEnabled val="1"/>
        </dgm:presLayoutVars>
      </dgm:prSet>
      <dgm:spPr/>
    </dgm:pt>
    <dgm:pt modelId="{599112BE-1937-4E38-9587-A8444CC1FB01}" type="pres">
      <dgm:prSet presAssocID="{100C2D01-7E61-41A2-9A40-011A82565ACA}" presName="sibTrans" presStyleCnt="0"/>
      <dgm:spPr/>
    </dgm:pt>
    <dgm:pt modelId="{52C8AAAF-9B55-4DD8-992C-D9FCD5326879}" type="pres">
      <dgm:prSet presAssocID="{53C90EA8-8E9B-4A3D-8AA4-9332EFB07C70}" presName="node" presStyleLbl="node1" presStyleIdx="12" presStyleCnt="15">
        <dgm:presLayoutVars>
          <dgm:bulletEnabled val="1"/>
        </dgm:presLayoutVars>
      </dgm:prSet>
      <dgm:spPr/>
    </dgm:pt>
    <dgm:pt modelId="{DFF152C0-5AB8-4A29-ABF7-E71043C9630B}" type="pres">
      <dgm:prSet presAssocID="{597C0713-2D16-48EB-BCDF-F5F8678303E9}" presName="sibTrans" presStyleCnt="0"/>
      <dgm:spPr/>
    </dgm:pt>
    <dgm:pt modelId="{FA0D7619-A89C-4E0F-A3A0-CFC1B722C301}" type="pres">
      <dgm:prSet presAssocID="{75FC09D5-8A0A-4BB0-B5DC-22640918EA8A}" presName="node" presStyleLbl="node1" presStyleIdx="13" presStyleCnt="15">
        <dgm:presLayoutVars>
          <dgm:bulletEnabled val="1"/>
        </dgm:presLayoutVars>
      </dgm:prSet>
      <dgm:spPr/>
    </dgm:pt>
    <dgm:pt modelId="{4A85A1BA-C35F-4525-8D6E-8A4F72E0ACA3}" type="pres">
      <dgm:prSet presAssocID="{6E67BEDF-0D79-49DA-A766-44A9E16156AD}" presName="sibTrans" presStyleCnt="0"/>
      <dgm:spPr/>
    </dgm:pt>
    <dgm:pt modelId="{18D8AD7A-2AB1-432E-BABF-27EB898BCBBC}" type="pres">
      <dgm:prSet presAssocID="{97B058C7-4523-406E-AE2D-435991370C16}" presName="node" presStyleLbl="node1" presStyleIdx="14" presStyleCnt="15">
        <dgm:presLayoutVars>
          <dgm:bulletEnabled val="1"/>
        </dgm:presLayoutVars>
      </dgm:prSet>
      <dgm:spPr/>
    </dgm:pt>
  </dgm:ptLst>
  <dgm:cxnLst>
    <dgm:cxn modelId="{B8456F01-0A13-43B3-9CE7-96C913CFEF1B}" srcId="{4E5A7385-7FE0-4039-BF51-E63BB519233C}" destId="{7D6E36D3-FC62-4EBC-B982-B09D71FC466C}" srcOrd="1" destOrd="0" parTransId="{736D5BB8-2E40-45F9-9C3F-2CA4C41756EE}" sibTransId="{02487036-3724-4FE7-B656-E50EDB23CDBE}"/>
    <dgm:cxn modelId="{F6910F06-E7DF-4E47-8620-9BA38E8D187F}" srcId="{4E5A7385-7FE0-4039-BF51-E63BB519233C}" destId="{964E9BBF-D3AB-4D4A-BD33-3F39AD23F58B}" srcOrd="11" destOrd="0" parTransId="{D76B8BAF-7921-4352-87A3-F64EE3CB96C3}" sibTransId="{100C2D01-7E61-41A2-9A40-011A82565ACA}"/>
    <dgm:cxn modelId="{30B1690E-9C53-4CD1-A2F0-3AD98BD56614}" type="presOf" srcId="{916D4BDA-EFB9-48E2-8E9D-FDBF0EA70537}" destId="{9F40D955-672C-4BE0-B03C-47494DFB3A55}" srcOrd="0" destOrd="0" presId="urn:microsoft.com/office/officeart/2005/8/layout/default"/>
    <dgm:cxn modelId="{15D5C313-036B-4052-A2B4-218540BB0C36}" type="presOf" srcId="{57E22398-B12D-4C9D-B33E-D60D3D9F7FD8}" destId="{0316848E-F6C7-4487-BD41-4D3BC52741F6}" srcOrd="0" destOrd="0" presId="urn:microsoft.com/office/officeart/2005/8/layout/default"/>
    <dgm:cxn modelId="{A75B1A14-3C76-46B7-861A-705881873D35}" type="presOf" srcId="{5B55B4E3-A5C5-4F4A-9845-72AE015CFC43}" destId="{0350049A-36BA-4F7B-91AE-C00A03C7EC21}" srcOrd="0" destOrd="0" presId="urn:microsoft.com/office/officeart/2005/8/layout/default"/>
    <dgm:cxn modelId="{F8193414-93CD-4CAB-8553-EA06A5B8EF6A}" srcId="{4E5A7385-7FE0-4039-BF51-E63BB519233C}" destId="{21BCD8DE-E821-4774-AA78-0E283812F305}" srcOrd="9" destOrd="0" parTransId="{3EC15BF5-BC4D-467B-A66E-A874B5EBCB95}" sibTransId="{321CA699-A347-4DDE-9727-93BB7A4AF083}"/>
    <dgm:cxn modelId="{DDEB1720-456A-4C8D-B8E8-AF20D1223151}" type="presOf" srcId="{A524C3E4-5D5B-4B21-9554-0229DBDB9904}" destId="{1ABB4C9D-C0D4-4630-909A-AF8F6120358E}" srcOrd="0" destOrd="0" presId="urn:microsoft.com/office/officeart/2005/8/layout/default"/>
    <dgm:cxn modelId="{9D174B2A-6770-48EA-95EA-F034B07869AE}" srcId="{4E5A7385-7FE0-4039-BF51-E63BB519233C}" destId="{57E22398-B12D-4C9D-B33E-D60D3D9F7FD8}" srcOrd="10" destOrd="0" parTransId="{AA2CD50F-A565-416D-8FF4-DE7972F20537}" sibTransId="{316C4FA3-173A-4E50-832A-3B1A4429382D}"/>
    <dgm:cxn modelId="{E9FCDF31-ABDD-46A9-90AE-69E6159A542D}" srcId="{4E5A7385-7FE0-4039-BF51-E63BB519233C}" destId="{EF6AD222-C18F-41B7-BF80-13B43A848200}" srcOrd="7" destOrd="0" parTransId="{A4A2653F-EE6A-419F-A49F-2CA5E493502A}" sibTransId="{1B0CF0CC-48C9-4000-8274-3F1C7867EC75}"/>
    <dgm:cxn modelId="{97393333-0FBD-4C66-9A4E-BA6BFBF0F3FA}" srcId="{4E5A7385-7FE0-4039-BF51-E63BB519233C}" destId="{A524C3E4-5D5B-4B21-9554-0229DBDB9904}" srcOrd="3" destOrd="0" parTransId="{34A02376-9644-45F0-BE0B-DC7B7381C771}" sibTransId="{F91ED732-A87A-46E6-BAD4-405CA3C69533}"/>
    <dgm:cxn modelId="{C9957934-8971-49A3-8C1B-D082A208231A}" type="presOf" srcId="{964E9BBF-D3AB-4D4A-BD33-3F39AD23F58B}" destId="{AA1024B0-64BA-4A5A-BF8B-2316AED06FB7}" srcOrd="0" destOrd="0" presId="urn:microsoft.com/office/officeart/2005/8/layout/default"/>
    <dgm:cxn modelId="{07CC083E-FB44-48C7-A941-F0BDF7FC69C5}" srcId="{4E5A7385-7FE0-4039-BF51-E63BB519233C}" destId="{916D4BDA-EFB9-48E2-8E9D-FDBF0EA70537}" srcOrd="4" destOrd="0" parTransId="{2630B44B-71D5-4F49-AF23-3EFD6777FB99}" sibTransId="{B0C6910D-B911-4AA0-A6A4-36FFA1AF0531}"/>
    <dgm:cxn modelId="{9D824D5D-6C84-4C20-B96D-A7E8214879C9}" srcId="{4E5A7385-7FE0-4039-BF51-E63BB519233C}" destId="{97B058C7-4523-406E-AE2D-435991370C16}" srcOrd="14" destOrd="0" parTransId="{82E8A159-5FF8-4A7D-A7AE-A8628C10A53F}" sibTransId="{2BE23D7D-FFB3-4DCF-B166-D9CA5E287698}"/>
    <dgm:cxn modelId="{1ABDFA5E-0D39-49E2-AD7F-87B526613733}" srcId="{4E5A7385-7FE0-4039-BF51-E63BB519233C}" destId="{F6C1CBC1-E6E3-4105-AFA6-6512734535F2}" srcOrd="0" destOrd="0" parTransId="{5C00B57D-BFBB-49A4-BF1C-05A6B41BDE6F}" sibTransId="{F5335C22-0B32-4FD7-A1C1-27457CB093A1}"/>
    <dgm:cxn modelId="{736ADB60-9F1E-4614-9B42-577EAF0C8237}" type="presOf" srcId="{C31E1D81-426A-47CC-BD04-566422A73990}" destId="{14C8C17E-F06B-498E-82F0-6DCFAC671FDE}" srcOrd="0" destOrd="0" presId="urn:microsoft.com/office/officeart/2005/8/layout/default"/>
    <dgm:cxn modelId="{16CC304A-B202-4BA1-BE55-063E2F92EBA0}" type="presOf" srcId="{EF6AD222-C18F-41B7-BF80-13B43A848200}" destId="{205E50E3-34C3-4070-88D0-A6C5FA504B38}" srcOrd="0" destOrd="0" presId="urn:microsoft.com/office/officeart/2005/8/layout/default"/>
    <dgm:cxn modelId="{7004F84A-7B72-44F2-BC82-C5B42E0C0A7D}" srcId="{4E5A7385-7FE0-4039-BF51-E63BB519233C}" destId="{8421F153-BAFF-45FA-BD17-BC4B6C4EF9D8}" srcOrd="6" destOrd="0" parTransId="{04885868-142B-4BFC-9633-048DD0C5CAD1}" sibTransId="{E67AE958-DCF1-4078-B20E-4A9D2898AA80}"/>
    <dgm:cxn modelId="{04D9BF4D-08C8-4F9B-817A-DCAD31E8E14A}" srcId="{4E5A7385-7FE0-4039-BF51-E63BB519233C}" destId="{5B55B4E3-A5C5-4F4A-9845-72AE015CFC43}" srcOrd="5" destOrd="0" parTransId="{5BA25D36-11E5-4BB7-B82C-F67FF6AEB6FD}" sibTransId="{7CF5950B-F2BD-4485-B4FE-0717E16249D0}"/>
    <dgm:cxn modelId="{FB768573-C9E2-48AC-B8AA-BF231A932A60}" type="presOf" srcId="{97B058C7-4523-406E-AE2D-435991370C16}" destId="{18D8AD7A-2AB1-432E-BABF-27EB898BCBBC}" srcOrd="0" destOrd="0" presId="urn:microsoft.com/office/officeart/2005/8/layout/default"/>
    <dgm:cxn modelId="{BDE06375-75D2-4707-9407-D67E16C23579}" type="presOf" srcId="{8421F153-BAFF-45FA-BD17-BC4B6C4EF9D8}" destId="{C6106E1B-052D-4EF4-8444-E1B43092FB79}" srcOrd="0" destOrd="0" presId="urn:microsoft.com/office/officeart/2005/8/layout/default"/>
    <dgm:cxn modelId="{F1B0C67C-3F53-4E53-8BE9-0C439BF31B69}" srcId="{4E5A7385-7FE0-4039-BF51-E63BB519233C}" destId="{75FC09D5-8A0A-4BB0-B5DC-22640918EA8A}" srcOrd="13" destOrd="0" parTransId="{167858F6-E9D5-4A57-8BC3-9AAA511010A3}" sibTransId="{6E67BEDF-0D79-49DA-A766-44A9E16156AD}"/>
    <dgm:cxn modelId="{448B777F-6520-4F43-996E-08867826544C}" type="presOf" srcId="{4940F5C7-431F-43DF-938D-D991EDB5E1F1}" destId="{EB6A5335-5D04-4F9E-82B9-4A9851C45F6D}" srcOrd="0" destOrd="0" presId="urn:microsoft.com/office/officeart/2005/8/layout/default"/>
    <dgm:cxn modelId="{51798E87-73F3-4CA2-B431-B58D1DA88E80}" srcId="{4E5A7385-7FE0-4039-BF51-E63BB519233C}" destId="{4940F5C7-431F-43DF-938D-D991EDB5E1F1}" srcOrd="2" destOrd="0" parTransId="{C5963138-0FF9-4D43-81CB-AF8839455823}" sibTransId="{7692E291-DDD7-4424-9925-1861605C6AEA}"/>
    <dgm:cxn modelId="{7BCA2E9D-8D85-4535-BA29-A33064C24240}" type="presOf" srcId="{F6C1CBC1-E6E3-4105-AFA6-6512734535F2}" destId="{BB048D93-C098-4A05-8F77-96950C0C6AC9}" srcOrd="0" destOrd="0" presId="urn:microsoft.com/office/officeart/2005/8/layout/default"/>
    <dgm:cxn modelId="{EF48EBA4-9CB0-4621-8EF4-C99BE2713889}" type="presOf" srcId="{4E5A7385-7FE0-4039-BF51-E63BB519233C}" destId="{186F721C-88CB-48E3-921B-0B5DA5E1C1F7}" srcOrd="0" destOrd="0" presId="urn:microsoft.com/office/officeart/2005/8/layout/default"/>
    <dgm:cxn modelId="{04A2B3A7-62A1-4805-869A-87D801CD34F0}" srcId="{4E5A7385-7FE0-4039-BF51-E63BB519233C}" destId="{53C90EA8-8E9B-4A3D-8AA4-9332EFB07C70}" srcOrd="12" destOrd="0" parTransId="{27454C4E-17EC-48CA-8444-5CD4FAA0C9CD}" sibTransId="{597C0713-2D16-48EB-BCDF-F5F8678303E9}"/>
    <dgm:cxn modelId="{83EE93AE-6451-42E1-9060-31EBD739CF3E}" type="presOf" srcId="{75FC09D5-8A0A-4BB0-B5DC-22640918EA8A}" destId="{FA0D7619-A89C-4E0F-A3A0-CFC1B722C301}" srcOrd="0" destOrd="0" presId="urn:microsoft.com/office/officeart/2005/8/layout/default"/>
    <dgm:cxn modelId="{2F7D16AF-6CDC-4143-986A-344384D3E550}" type="presOf" srcId="{7D6E36D3-FC62-4EBC-B982-B09D71FC466C}" destId="{88C99510-7BFA-4EF8-92AD-19909CF40A1E}" srcOrd="0" destOrd="0" presId="urn:microsoft.com/office/officeart/2005/8/layout/default"/>
    <dgm:cxn modelId="{99B4DCAF-7C11-4A55-9A4C-1A198C24F496}" srcId="{4E5A7385-7FE0-4039-BF51-E63BB519233C}" destId="{C31E1D81-426A-47CC-BD04-566422A73990}" srcOrd="8" destOrd="0" parTransId="{B152D5BD-C5A5-4D73-84E6-6D77C9F079EC}" sibTransId="{C4D710ED-182D-4A1D-B12B-2EBF0F73D406}"/>
    <dgm:cxn modelId="{00D3B2BF-0036-46F8-BE0B-AB07461E3969}" type="presOf" srcId="{53C90EA8-8E9B-4A3D-8AA4-9332EFB07C70}" destId="{52C8AAAF-9B55-4DD8-992C-D9FCD5326879}" srcOrd="0" destOrd="0" presId="urn:microsoft.com/office/officeart/2005/8/layout/default"/>
    <dgm:cxn modelId="{107186F8-EF6E-4F16-92AB-111E4D21099F}" type="presOf" srcId="{21BCD8DE-E821-4774-AA78-0E283812F305}" destId="{2D8AD2B5-7894-4BF4-953A-2DC9B41ABD3A}" srcOrd="0" destOrd="0" presId="urn:microsoft.com/office/officeart/2005/8/layout/default"/>
    <dgm:cxn modelId="{57EFC794-3F38-4B4E-BCB7-502FA2813DF0}" type="presParOf" srcId="{186F721C-88CB-48E3-921B-0B5DA5E1C1F7}" destId="{BB048D93-C098-4A05-8F77-96950C0C6AC9}" srcOrd="0" destOrd="0" presId="urn:microsoft.com/office/officeart/2005/8/layout/default"/>
    <dgm:cxn modelId="{0EC0ECB5-8B01-49CB-871F-A9EB87BA1D67}" type="presParOf" srcId="{186F721C-88CB-48E3-921B-0B5DA5E1C1F7}" destId="{F59B1B39-D612-42E8-9D7E-0D64EEB6ED81}" srcOrd="1" destOrd="0" presId="urn:microsoft.com/office/officeart/2005/8/layout/default"/>
    <dgm:cxn modelId="{D50F410A-642C-4898-967E-9784E3157C08}" type="presParOf" srcId="{186F721C-88CB-48E3-921B-0B5DA5E1C1F7}" destId="{88C99510-7BFA-4EF8-92AD-19909CF40A1E}" srcOrd="2" destOrd="0" presId="urn:microsoft.com/office/officeart/2005/8/layout/default"/>
    <dgm:cxn modelId="{CC9333B6-ED40-4756-A2D0-1BC8049D3B29}" type="presParOf" srcId="{186F721C-88CB-48E3-921B-0B5DA5E1C1F7}" destId="{BC7274CF-64E7-4B69-941E-42E69A8C1E65}" srcOrd="3" destOrd="0" presId="urn:microsoft.com/office/officeart/2005/8/layout/default"/>
    <dgm:cxn modelId="{0796CCDB-E74B-4EDD-A5B0-F35835508823}" type="presParOf" srcId="{186F721C-88CB-48E3-921B-0B5DA5E1C1F7}" destId="{EB6A5335-5D04-4F9E-82B9-4A9851C45F6D}" srcOrd="4" destOrd="0" presId="urn:microsoft.com/office/officeart/2005/8/layout/default"/>
    <dgm:cxn modelId="{F0938B96-E4DB-426A-90CB-9F4DC2E52414}" type="presParOf" srcId="{186F721C-88CB-48E3-921B-0B5DA5E1C1F7}" destId="{0472668B-9F85-4251-B83A-03920D9ADFFA}" srcOrd="5" destOrd="0" presId="urn:microsoft.com/office/officeart/2005/8/layout/default"/>
    <dgm:cxn modelId="{E62852FC-CCDB-473D-A774-B338F4AE22A6}" type="presParOf" srcId="{186F721C-88CB-48E3-921B-0B5DA5E1C1F7}" destId="{1ABB4C9D-C0D4-4630-909A-AF8F6120358E}" srcOrd="6" destOrd="0" presId="urn:microsoft.com/office/officeart/2005/8/layout/default"/>
    <dgm:cxn modelId="{7598D1C5-7C3A-4A4B-867F-1ABCF424F180}" type="presParOf" srcId="{186F721C-88CB-48E3-921B-0B5DA5E1C1F7}" destId="{32B7FC78-2371-466B-8B63-C33B47A4BA51}" srcOrd="7" destOrd="0" presId="urn:microsoft.com/office/officeart/2005/8/layout/default"/>
    <dgm:cxn modelId="{051DAAEF-4FBD-4E94-A5C5-86904C40F851}" type="presParOf" srcId="{186F721C-88CB-48E3-921B-0B5DA5E1C1F7}" destId="{9F40D955-672C-4BE0-B03C-47494DFB3A55}" srcOrd="8" destOrd="0" presId="urn:microsoft.com/office/officeart/2005/8/layout/default"/>
    <dgm:cxn modelId="{4BF4A99D-2874-4AE4-8524-843399F061E9}" type="presParOf" srcId="{186F721C-88CB-48E3-921B-0B5DA5E1C1F7}" destId="{2FF67C07-28A2-4702-A43B-57EC9D58C0FF}" srcOrd="9" destOrd="0" presId="urn:microsoft.com/office/officeart/2005/8/layout/default"/>
    <dgm:cxn modelId="{F3CAA081-243E-43AD-B3CA-88122EC0B50A}" type="presParOf" srcId="{186F721C-88CB-48E3-921B-0B5DA5E1C1F7}" destId="{0350049A-36BA-4F7B-91AE-C00A03C7EC21}" srcOrd="10" destOrd="0" presId="urn:microsoft.com/office/officeart/2005/8/layout/default"/>
    <dgm:cxn modelId="{62E77F53-91C4-4294-800C-9718A8A44E92}" type="presParOf" srcId="{186F721C-88CB-48E3-921B-0B5DA5E1C1F7}" destId="{CCBE9EC0-90F4-4105-A19D-366E4F40AE0C}" srcOrd="11" destOrd="0" presId="urn:microsoft.com/office/officeart/2005/8/layout/default"/>
    <dgm:cxn modelId="{969842BA-1117-4414-A9CC-55ED0121CA3E}" type="presParOf" srcId="{186F721C-88CB-48E3-921B-0B5DA5E1C1F7}" destId="{C6106E1B-052D-4EF4-8444-E1B43092FB79}" srcOrd="12" destOrd="0" presId="urn:microsoft.com/office/officeart/2005/8/layout/default"/>
    <dgm:cxn modelId="{F1992513-D18D-4540-89C0-F33A928E41A8}" type="presParOf" srcId="{186F721C-88CB-48E3-921B-0B5DA5E1C1F7}" destId="{B80D0D9E-75D4-47E8-8494-9F5639E9E0B3}" srcOrd="13" destOrd="0" presId="urn:microsoft.com/office/officeart/2005/8/layout/default"/>
    <dgm:cxn modelId="{AF04A3DA-477F-484C-8DB1-0D494FCBC0B7}" type="presParOf" srcId="{186F721C-88CB-48E3-921B-0B5DA5E1C1F7}" destId="{205E50E3-34C3-4070-88D0-A6C5FA504B38}" srcOrd="14" destOrd="0" presId="urn:microsoft.com/office/officeart/2005/8/layout/default"/>
    <dgm:cxn modelId="{C2D22ADE-5D90-4138-9F03-B1487919B90A}" type="presParOf" srcId="{186F721C-88CB-48E3-921B-0B5DA5E1C1F7}" destId="{8909B417-02B4-440C-B5F6-A0D0581588B0}" srcOrd="15" destOrd="0" presId="urn:microsoft.com/office/officeart/2005/8/layout/default"/>
    <dgm:cxn modelId="{03C0527D-2A7E-49F1-8F14-88AA75A7EF43}" type="presParOf" srcId="{186F721C-88CB-48E3-921B-0B5DA5E1C1F7}" destId="{14C8C17E-F06B-498E-82F0-6DCFAC671FDE}" srcOrd="16" destOrd="0" presId="urn:microsoft.com/office/officeart/2005/8/layout/default"/>
    <dgm:cxn modelId="{637763C8-EAD5-4D20-8BD5-6B0A1B54B4E4}" type="presParOf" srcId="{186F721C-88CB-48E3-921B-0B5DA5E1C1F7}" destId="{CBC1DD77-1F58-4AF0-9AC4-86F480C17DE5}" srcOrd="17" destOrd="0" presId="urn:microsoft.com/office/officeart/2005/8/layout/default"/>
    <dgm:cxn modelId="{B02B1376-4D56-4102-82D1-1A76C7972B84}" type="presParOf" srcId="{186F721C-88CB-48E3-921B-0B5DA5E1C1F7}" destId="{2D8AD2B5-7894-4BF4-953A-2DC9B41ABD3A}" srcOrd="18" destOrd="0" presId="urn:microsoft.com/office/officeart/2005/8/layout/default"/>
    <dgm:cxn modelId="{41C3F6DC-BCA0-498B-AD5C-E3F0E458C08B}" type="presParOf" srcId="{186F721C-88CB-48E3-921B-0B5DA5E1C1F7}" destId="{2176C395-0C14-44F0-AE87-7DC9308BA29B}" srcOrd="19" destOrd="0" presId="urn:microsoft.com/office/officeart/2005/8/layout/default"/>
    <dgm:cxn modelId="{71C0DE9F-3B90-43C1-8041-413D86B42C9F}" type="presParOf" srcId="{186F721C-88CB-48E3-921B-0B5DA5E1C1F7}" destId="{0316848E-F6C7-4487-BD41-4D3BC52741F6}" srcOrd="20" destOrd="0" presId="urn:microsoft.com/office/officeart/2005/8/layout/default"/>
    <dgm:cxn modelId="{DC353361-E53B-45A7-BF91-9D3E16B2D904}" type="presParOf" srcId="{186F721C-88CB-48E3-921B-0B5DA5E1C1F7}" destId="{F50A282B-9B03-4CBB-BC87-63FC6CBCBD9D}" srcOrd="21" destOrd="0" presId="urn:microsoft.com/office/officeart/2005/8/layout/default"/>
    <dgm:cxn modelId="{4DBDF038-9EBB-47EE-90E4-69AD548A1C54}" type="presParOf" srcId="{186F721C-88CB-48E3-921B-0B5DA5E1C1F7}" destId="{AA1024B0-64BA-4A5A-BF8B-2316AED06FB7}" srcOrd="22" destOrd="0" presId="urn:microsoft.com/office/officeart/2005/8/layout/default"/>
    <dgm:cxn modelId="{0393ACC7-9B06-411E-96D4-F339F06A505E}" type="presParOf" srcId="{186F721C-88CB-48E3-921B-0B5DA5E1C1F7}" destId="{599112BE-1937-4E38-9587-A8444CC1FB01}" srcOrd="23" destOrd="0" presId="urn:microsoft.com/office/officeart/2005/8/layout/default"/>
    <dgm:cxn modelId="{B5169C21-DCBE-4D0D-8BF6-1BB1F5431BD1}" type="presParOf" srcId="{186F721C-88CB-48E3-921B-0B5DA5E1C1F7}" destId="{52C8AAAF-9B55-4DD8-992C-D9FCD5326879}" srcOrd="24" destOrd="0" presId="urn:microsoft.com/office/officeart/2005/8/layout/default"/>
    <dgm:cxn modelId="{FE2773D8-B836-4EE2-ADD2-4AC68AC8A1F6}" type="presParOf" srcId="{186F721C-88CB-48E3-921B-0B5DA5E1C1F7}" destId="{DFF152C0-5AB8-4A29-ABF7-E71043C9630B}" srcOrd="25" destOrd="0" presId="urn:microsoft.com/office/officeart/2005/8/layout/default"/>
    <dgm:cxn modelId="{4990998F-2446-4970-B7B4-D16DAFB6C100}" type="presParOf" srcId="{186F721C-88CB-48E3-921B-0B5DA5E1C1F7}" destId="{FA0D7619-A89C-4E0F-A3A0-CFC1B722C301}" srcOrd="26" destOrd="0" presId="urn:microsoft.com/office/officeart/2005/8/layout/default"/>
    <dgm:cxn modelId="{7090D9CD-74F6-4320-8052-8536D3521455}" type="presParOf" srcId="{186F721C-88CB-48E3-921B-0B5DA5E1C1F7}" destId="{4A85A1BA-C35F-4525-8D6E-8A4F72E0ACA3}" srcOrd="27" destOrd="0" presId="urn:microsoft.com/office/officeart/2005/8/layout/default"/>
    <dgm:cxn modelId="{CCAF735B-99F7-4794-9FDE-22216E7B76E1}" type="presParOf" srcId="{186F721C-88CB-48E3-921B-0B5DA5E1C1F7}" destId="{18D8AD7A-2AB1-432E-BABF-27EB898BCBBC}"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6E0251-5F9E-4F81-A482-A1E787FAEFD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DB24537-F499-4286-BEEB-1608499951ED}">
      <dgm:prSet/>
      <dgm:spPr/>
      <dgm:t>
        <a:bodyPr/>
        <a:lstStyle/>
        <a:p>
          <a:r>
            <a:rPr lang="en-US" b="1" baseline="0"/>
            <a:t>Improper lifting = musculoskeletal disorders such as sprains, strains, and inflamed joints.</a:t>
          </a:r>
          <a:endParaRPr lang="en-US"/>
        </a:p>
      </dgm:t>
    </dgm:pt>
    <dgm:pt modelId="{5C67618C-8B37-49A2-8B65-C5D152C18770}" type="parTrans" cxnId="{C2232DA6-3BD5-42BD-8EE7-9E4DF3A3D635}">
      <dgm:prSet/>
      <dgm:spPr/>
      <dgm:t>
        <a:bodyPr/>
        <a:lstStyle/>
        <a:p>
          <a:endParaRPr lang="en-US"/>
        </a:p>
      </dgm:t>
    </dgm:pt>
    <dgm:pt modelId="{89296064-2C64-4427-BB6E-CF9CA4B7C643}" type="sibTrans" cxnId="{C2232DA6-3BD5-42BD-8EE7-9E4DF3A3D635}">
      <dgm:prSet/>
      <dgm:spPr/>
      <dgm:t>
        <a:bodyPr/>
        <a:lstStyle/>
        <a:p>
          <a:endParaRPr lang="en-US"/>
        </a:p>
      </dgm:t>
    </dgm:pt>
    <dgm:pt modelId="{923EC39F-4793-4AD9-BAF7-5CBB974C2D70}">
      <dgm:prSet/>
      <dgm:spPr/>
      <dgm:t>
        <a:bodyPr/>
        <a:lstStyle/>
        <a:p>
          <a:r>
            <a:rPr lang="en-US" b="1" baseline="0"/>
            <a:t>Improperly stored objects can fall on people, cause poor visibility and fires. </a:t>
          </a:r>
          <a:endParaRPr lang="en-US"/>
        </a:p>
      </dgm:t>
    </dgm:pt>
    <dgm:pt modelId="{503A84AC-7489-41A8-8161-B1DD038C0A8F}" type="parTrans" cxnId="{0C961B72-598A-4D5B-94F4-D848301D20EB}">
      <dgm:prSet/>
      <dgm:spPr/>
      <dgm:t>
        <a:bodyPr/>
        <a:lstStyle/>
        <a:p>
          <a:endParaRPr lang="en-US"/>
        </a:p>
      </dgm:t>
    </dgm:pt>
    <dgm:pt modelId="{6F35BFD2-93A9-4919-A005-882EE4565A09}" type="sibTrans" cxnId="{0C961B72-598A-4D5B-94F4-D848301D20EB}">
      <dgm:prSet/>
      <dgm:spPr/>
      <dgm:t>
        <a:bodyPr/>
        <a:lstStyle/>
        <a:p>
          <a:endParaRPr lang="en-US"/>
        </a:p>
      </dgm:t>
    </dgm:pt>
    <dgm:pt modelId="{F546ADE4-BA42-4E1E-A94F-72A69B545272}">
      <dgm:prSet/>
      <dgm:spPr/>
      <dgm:t>
        <a:bodyPr/>
        <a:lstStyle/>
        <a:p>
          <a:r>
            <a:rPr lang="en-US" b="1" baseline="0"/>
            <a:t>Materials should not be stored on top of cabinets.</a:t>
          </a:r>
          <a:endParaRPr lang="en-US"/>
        </a:p>
      </dgm:t>
    </dgm:pt>
    <dgm:pt modelId="{F23AD042-A4A3-40F2-99CD-E37B495D81C1}" type="parTrans" cxnId="{6792AA86-7858-4513-9F95-1EEA11187E8E}">
      <dgm:prSet/>
      <dgm:spPr/>
      <dgm:t>
        <a:bodyPr/>
        <a:lstStyle/>
        <a:p>
          <a:endParaRPr lang="en-US"/>
        </a:p>
      </dgm:t>
    </dgm:pt>
    <dgm:pt modelId="{C9735398-CF93-48D2-8295-60ADCB7CA282}" type="sibTrans" cxnId="{6792AA86-7858-4513-9F95-1EEA11187E8E}">
      <dgm:prSet/>
      <dgm:spPr/>
      <dgm:t>
        <a:bodyPr/>
        <a:lstStyle/>
        <a:p>
          <a:endParaRPr lang="en-US"/>
        </a:p>
      </dgm:t>
    </dgm:pt>
    <dgm:pt modelId="{15970E58-9A24-404B-9547-B278F9160BC7}">
      <dgm:prSet/>
      <dgm:spPr/>
      <dgm:t>
        <a:bodyPr/>
        <a:lstStyle/>
        <a:p>
          <a:r>
            <a:rPr lang="en-US" b="1" baseline="0"/>
            <a:t>Heavy objects should be stored on lower shelves, stacked neatly.</a:t>
          </a:r>
          <a:endParaRPr lang="en-US"/>
        </a:p>
      </dgm:t>
    </dgm:pt>
    <dgm:pt modelId="{4392159E-9991-4C0F-8D96-E5E667EB3DCC}" type="parTrans" cxnId="{40725DCF-1B01-43BA-8989-3EF2DE83EC5C}">
      <dgm:prSet/>
      <dgm:spPr/>
      <dgm:t>
        <a:bodyPr/>
        <a:lstStyle/>
        <a:p>
          <a:endParaRPr lang="en-US"/>
        </a:p>
      </dgm:t>
    </dgm:pt>
    <dgm:pt modelId="{25C65A60-DFB9-49C4-A082-70C883014677}" type="sibTrans" cxnId="{40725DCF-1B01-43BA-8989-3EF2DE83EC5C}">
      <dgm:prSet/>
      <dgm:spPr/>
      <dgm:t>
        <a:bodyPr/>
        <a:lstStyle/>
        <a:p>
          <a:endParaRPr lang="en-US"/>
        </a:p>
      </dgm:t>
    </dgm:pt>
    <dgm:pt modelId="{DCC6EE69-E695-4748-9B3B-6F21E4F905CF}">
      <dgm:prSet/>
      <dgm:spPr/>
      <dgm:t>
        <a:bodyPr/>
        <a:lstStyle/>
        <a:p>
          <a:r>
            <a:rPr lang="en-US" b="1" baseline="0"/>
            <a:t>Store materials inside cabinets, lockers, or files when possible.</a:t>
          </a:r>
          <a:endParaRPr lang="en-US"/>
        </a:p>
      </dgm:t>
    </dgm:pt>
    <dgm:pt modelId="{831252D0-30ED-467F-BD8F-CD5F79135CE2}" type="parTrans" cxnId="{C9FDFD9A-94EA-424F-968D-A7307A629DC7}">
      <dgm:prSet/>
      <dgm:spPr/>
      <dgm:t>
        <a:bodyPr/>
        <a:lstStyle/>
        <a:p>
          <a:endParaRPr lang="en-US"/>
        </a:p>
      </dgm:t>
    </dgm:pt>
    <dgm:pt modelId="{D42BF8F0-9DE6-4E9B-91E4-FC4A7E3D557E}" type="sibTrans" cxnId="{C9FDFD9A-94EA-424F-968D-A7307A629DC7}">
      <dgm:prSet/>
      <dgm:spPr/>
      <dgm:t>
        <a:bodyPr/>
        <a:lstStyle/>
        <a:p>
          <a:endParaRPr lang="en-US"/>
        </a:p>
      </dgm:t>
    </dgm:pt>
    <dgm:pt modelId="{2BA614F1-0695-45EE-AA72-AD2AA4013F6A}">
      <dgm:prSet/>
      <dgm:spPr/>
      <dgm:t>
        <a:bodyPr/>
        <a:lstStyle/>
        <a:p>
          <a:r>
            <a:rPr lang="en-US" b="1" baseline="0"/>
            <a:t>Do not block/obstruct fire extinguishers, fire alarm boxes, or fire suppression equipment.</a:t>
          </a:r>
          <a:endParaRPr lang="en-US"/>
        </a:p>
      </dgm:t>
    </dgm:pt>
    <dgm:pt modelId="{80F788E0-2B69-48AA-82DB-9B404034C613}" type="parTrans" cxnId="{BD314A0C-80C3-4372-8D20-97C2D2985DBC}">
      <dgm:prSet/>
      <dgm:spPr/>
      <dgm:t>
        <a:bodyPr/>
        <a:lstStyle/>
        <a:p>
          <a:endParaRPr lang="en-US"/>
        </a:p>
      </dgm:t>
    </dgm:pt>
    <dgm:pt modelId="{D3E6B731-CB91-470C-BE84-A2CEAA825894}" type="sibTrans" cxnId="{BD314A0C-80C3-4372-8D20-97C2D2985DBC}">
      <dgm:prSet/>
      <dgm:spPr/>
      <dgm:t>
        <a:bodyPr/>
        <a:lstStyle/>
        <a:p>
          <a:endParaRPr lang="en-US"/>
        </a:p>
      </dgm:t>
    </dgm:pt>
    <dgm:pt modelId="{AC40A6E5-4D58-4904-941B-B5068DFEF759}">
      <dgm:prSet/>
      <dgm:spPr/>
      <dgm:t>
        <a:bodyPr/>
        <a:lstStyle/>
        <a:p>
          <a:r>
            <a:rPr lang="en-US" b="1" baseline="0"/>
            <a:t>Identify and properly store flammable and combustible material.</a:t>
          </a:r>
          <a:endParaRPr lang="en-US"/>
        </a:p>
      </dgm:t>
    </dgm:pt>
    <dgm:pt modelId="{3E0A09D2-661F-44EA-AFE8-B2E642582E76}" type="parTrans" cxnId="{2F59390F-34FC-4650-AA4F-01233E439F63}">
      <dgm:prSet/>
      <dgm:spPr/>
      <dgm:t>
        <a:bodyPr/>
        <a:lstStyle/>
        <a:p>
          <a:endParaRPr lang="en-US"/>
        </a:p>
      </dgm:t>
    </dgm:pt>
    <dgm:pt modelId="{A54D06E3-9B5B-4FDF-9EB3-3B549796CD33}" type="sibTrans" cxnId="{2F59390F-34FC-4650-AA4F-01233E439F63}">
      <dgm:prSet/>
      <dgm:spPr/>
      <dgm:t>
        <a:bodyPr/>
        <a:lstStyle/>
        <a:p>
          <a:endParaRPr lang="en-US"/>
        </a:p>
      </dgm:t>
    </dgm:pt>
    <dgm:pt modelId="{E8CFF284-340A-470C-A59F-675E613474A9}">
      <dgm:prSet/>
      <dgm:spPr/>
      <dgm:t>
        <a:bodyPr/>
        <a:lstStyle/>
        <a:p>
          <a:r>
            <a:rPr lang="en-US" b="1" baseline="0"/>
            <a:t>Do not block or obstruct aisles or walkways.</a:t>
          </a:r>
          <a:endParaRPr lang="en-US"/>
        </a:p>
      </dgm:t>
    </dgm:pt>
    <dgm:pt modelId="{805FB63D-F0A8-4FB2-B94A-9D0BF185409D}" type="parTrans" cxnId="{5DE13C0F-99B2-40D6-8F54-88A22EB67A99}">
      <dgm:prSet/>
      <dgm:spPr/>
      <dgm:t>
        <a:bodyPr/>
        <a:lstStyle/>
        <a:p>
          <a:endParaRPr lang="en-US"/>
        </a:p>
      </dgm:t>
    </dgm:pt>
    <dgm:pt modelId="{3E8ADE98-E4AE-4B6D-B59E-44EA79062CAB}" type="sibTrans" cxnId="{5DE13C0F-99B2-40D6-8F54-88A22EB67A99}">
      <dgm:prSet/>
      <dgm:spPr/>
      <dgm:t>
        <a:bodyPr/>
        <a:lstStyle/>
        <a:p>
          <a:endParaRPr lang="en-US"/>
        </a:p>
      </dgm:t>
    </dgm:pt>
    <dgm:pt modelId="{279B6D80-748E-4D87-90A7-A38E5632DC08}">
      <dgm:prSet/>
      <dgm:spPr/>
      <dgm:t>
        <a:bodyPr/>
        <a:lstStyle/>
        <a:p>
          <a:r>
            <a:rPr lang="en-US" b="1" baseline="0"/>
            <a:t>Ensure shelves are secured to the wall to prevent tipping.</a:t>
          </a:r>
          <a:endParaRPr lang="en-US"/>
        </a:p>
      </dgm:t>
    </dgm:pt>
    <dgm:pt modelId="{03AF38C4-7DFC-452C-B714-50141B72285D}" type="parTrans" cxnId="{23794DF0-8C7F-4D7B-ACF8-5585BA3A1DC3}">
      <dgm:prSet/>
      <dgm:spPr/>
      <dgm:t>
        <a:bodyPr/>
        <a:lstStyle/>
        <a:p>
          <a:endParaRPr lang="en-US"/>
        </a:p>
      </dgm:t>
    </dgm:pt>
    <dgm:pt modelId="{87AD6C5D-FAF7-4931-9BA4-89CEAA2E727E}" type="sibTrans" cxnId="{23794DF0-8C7F-4D7B-ACF8-5585BA3A1DC3}">
      <dgm:prSet/>
      <dgm:spPr/>
      <dgm:t>
        <a:bodyPr/>
        <a:lstStyle/>
        <a:p>
          <a:endParaRPr lang="en-US"/>
        </a:p>
      </dgm:t>
    </dgm:pt>
    <dgm:pt modelId="{86D792E9-DDA5-4550-A980-DFD835779011}">
      <dgm:prSet/>
      <dgm:spPr/>
      <dgm:t>
        <a:bodyPr/>
        <a:lstStyle/>
        <a:p>
          <a:r>
            <a:rPr lang="en-US" b="1" baseline="0"/>
            <a:t>Do not step on shelves or stand on chairs to reach items</a:t>
          </a:r>
          <a:endParaRPr lang="en-US"/>
        </a:p>
      </dgm:t>
    </dgm:pt>
    <dgm:pt modelId="{77A89031-0CA8-4ED7-9181-8BE06A1DA27D}" type="parTrans" cxnId="{9A970868-535E-4D6D-B1DB-A987ACFE59C3}">
      <dgm:prSet/>
      <dgm:spPr/>
      <dgm:t>
        <a:bodyPr/>
        <a:lstStyle/>
        <a:p>
          <a:endParaRPr lang="en-US"/>
        </a:p>
      </dgm:t>
    </dgm:pt>
    <dgm:pt modelId="{74CF85E1-7246-4AB7-AAE0-55CF1CD73E6F}" type="sibTrans" cxnId="{9A970868-535E-4D6D-B1DB-A987ACFE59C3}">
      <dgm:prSet/>
      <dgm:spPr/>
      <dgm:t>
        <a:bodyPr/>
        <a:lstStyle/>
        <a:p>
          <a:endParaRPr lang="en-US"/>
        </a:p>
      </dgm:t>
    </dgm:pt>
    <dgm:pt modelId="{2B1F80FD-293C-465F-9264-67A9F9FACAD7}" type="pres">
      <dgm:prSet presAssocID="{756E0251-5F9E-4F81-A482-A1E787FAEFD8}" presName="diagram" presStyleCnt="0">
        <dgm:presLayoutVars>
          <dgm:dir/>
          <dgm:resizeHandles val="exact"/>
        </dgm:presLayoutVars>
      </dgm:prSet>
      <dgm:spPr/>
    </dgm:pt>
    <dgm:pt modelId="{DCF0AE33-9D74-4C36-A3BA-6A8F2806C533}" type="pres">
      <dgm:prSet presAssocID="{4DB24537-F499-4286-BEEB-1608499951ED}" presName="node" presStyleLbl="node1" presStyleIdx="0" presStyleCnt="10">
        <dgm:presLayoutVars>
          <dgm:bulletEnabled val="1"/>
        </dgm:presLayoutVars>
      </dgm:prSet>
      <dgm:spPr/>
    </dgm:pt>
    <dgm:pt modelId="{54DC1F04-7558-43E7-8C11-D5DAB0CB93F5}" type="pres">
      <dgm:prSet presAssocID="{89296064-2C64-4427-BB6E-CF9CA4B7C643}" presName="sibTrans" presStyleCnt="0"/>
      <dgm:spPr/>
    </dgm:pt>
    <dgm:pt modelId="{B9429266-A849-4A40-B4AF-856DC5F2325C}" type="pres">
      <dgm:prSet presAssocID="{923EC39F-4793-4AD9-BAF7-5CBB974C2D70}" presName="node" presStyleLbl="node1" presStyleIdx="1" presStyleCnt="10">
        <dgm:presLayoutVars>
          <dgm:bulletEnabled val="1"/>
        </dgm:presLayoutVars>
      </dgm:prSet>
      <dgm:spPr/>
    </dgm:pt>
    <dgm:pt modelId="{351B7A44-E86B-4C97-A143-20DEF73BCA4E}" type="pres">
      <dgm:prSet presAssocID="{6F35BFD2-93A9-4919-A005-882EE4565A09}" presName="sibTrans" presStyleCnt="0"/>
      <dgm:spPr/>
    </dgm:pt>
    <dgm:pt modelId="{69367E0B-7E67-4FE0-B983-8FAC620C15B6}" type="pres">
      <dgm:prSet presAssocID="{F546ADE4-BA42-4E1E-A94F-72A69B545272}" presName="node" presStyleLbl="node1" presStyleIdx="2" presStyleCnt="10">
        <dgm:presLayoutVars>
          <dgm:bulletEnabled val="1"/>
        </dgm:presLayoutVars>
      </dgm:prSet>
      <dgm:spPr/>
    </dgm:pt>
    <dgm:pt modelId="{CF2D1216-D5FB-4F8A-8F5D-A9D38B23CD2C}" type="pres">
      <dgm:prSet presAssocID="{C9735398-CF93-48D2-8295-60ADCB7CA282}" presName="sibTrans" presStyleCnt="0"/>
      <dgm:spPr/>
    </dgm:pt>
    <dgm:pt modelId="{CC1D2AC3-5308-4A87-835A-F5F17FB81F77}" type="pres">
      <dgm:prSet presAssocID="{15970E58-9A24-404B-9547-B278F9160BC7}" presName="node" presStyleLbl="node1" presStyleIdx="3" presStyleCnt="10">
        <dgm:presLayoutVars>
          <dgm:bulletEnabled val="1"/>
        </dgm:presLayoutVars>
      </dgm:prSet>
      <dgm:spPr/>
    </dgm:pt>
    <dgm:pt modelId="{7DC16E4A-7133-461D-B8ED-2ADE79760B78}" type="pres">
      <dgm:prSet presAssocID="{25C65A60-DFB9-49C4-A082-70C883014677}" presName="sibTrans" presStyleCnt="0"/>
      <dgm:spPr/>
    </dgm:pt>
    <dgm:pt modelId="{31EF5386-A181-41F7-B5AF-06A1FD11957F}" type="pres">
      <dgm:prSet presAssocID="{DCC6EE69-E695-4748-9B3B-6F21E4F905CF}" presName="node" presStyleLbl="node1" presStyleIdx="4" presStyleCnt="10">
        <dgm:presLayoutVars>
          <dgm:bulletEnabled val="1"/>
        </dgm:presLayoutVars>
      </dgm:prSet>
      <dgm:spPr/>
    </dgm:pt>
    <dgm:pt modelId="{170B73F0-A00C-48C3-AB33-FE2381708091}" type="pres">
      <dgm:prSet presAssocID="{D42BF8F0-9DE6-4E9B-91E4-FC4A7E3D557E}" presName="sibTrans" presStyleCnt="0"/>
      <dgm:spPr/>
    </dgm:pt>
    <dgm:pt modelId="{BE357A68-8FEE-439F-9D70-9407BDE20E1C}" type="pres">
      <dgm:prSet presAssocID="{2BA614F1-0695-45EE-AA72-AD2AA4013F6A}" presName="node" presStyleLbl="node1" presStyleIdx="5" presStyleCnt="10">
        <dgm:presLayoutVars>
          <dgm:bulletEnabled val="1"/>
        </dgm:presLayoutVars>
      </dgm:prSet>
      <dgm:spPr/>
    </dgm:pt>
    <dgm:pt modelId="{C3717DD2-9139-46E6-AE42-B2E6BB73FFB3}" type="pres">
      <dgm:prSet presAssocID="{D3E6B731-CB91-470C-BE84-A2CEAA825894}" presName="sibTrans" presStyleCnt="0"/>
      <dgm:spPr/>
    </dgm:pt>
    <dgm:pt modelId="{AF0542F8-0260-44EE-A760-8AC8BC3BEAC6}" type="pres">
      <dgm:prSet presAssocID="{AC40A6E5-4D58-4904-941B-B5068DFEF759}" presName="node" presStyleLbl="node1" presStyleIdx="6" presStyleCnt="10">
        <dgm:presLayoutVars>
          <dgm:bulletEnabled val="1"/>
        </dgm:presLayoutVars>
      </dgm:prSet>
      <dgm:spPr/>
    </dgm:pt>
    <dgm:pt modelId="{761EC958-29F4-45BA-8C15-C074036414CA}" type="pres">
      <dgm:prSet presAssocID="{A54D06E3-9B5B-4FDF-9EB3-3B549796CD33}" presName="sibTrans" presStyleCnt="0"/>
      <dgm:spPr/>
    </dgm:pt>
    <dgm:pt modelId="{5ECC04C8-2B6F-4118-9D15-E5318C9FE2B8}" type="pres">
      <dgm:prSet presAssocID="{E8CFF284-340A-470C-A59F-675E613474A9}" presName="node" presStyleLbl="node1" presStyleIdx="7" presStyleCnt="10">
        <dgm:presLayoutVars>
          <dgm:bulletEnabled val="1"/>
        </dgm:presLayoutVars>
      </dgm:prSet>
      <dgm:spPr/>
    </dgm:pt>
    <dgm:pt modelId="{14282ED2-A13B-4DB6-B6AC-EDD9DE721EAC}" type="pres">
      <dgm:prSet presAssocID="{3E8ADE98-E4AE-4B6D-B59E-44EA79062CAB}" presName="sibTrans" presStyleCnt="0"/>
      <dgm:spPr/>
    </dgm:pt>
    <dgm:pt modelId="{5BA6B834-A8ED-4046-AFD7-916489FFC5A7}" type="pres">
      <dgm:prSet presAssocID="{279B6D80-748E-4D87-90A7-A38E5632DC08}" presName="node" presStyleLbl="node1" presStyleIdx="8" presStyleCnt="10">
        <dgm:presLayoutVars>
          <dgm:bulletEnabled val="1"/>
        </dgm:presLayoutVars>
      </dgm:prSet>
      <dgm:spPr/>
    </dgm:pt>
    <dgm:pt modelId="{A1B15B1D-8649-432D-9D37-A79CB3A2B5B6}" type="pres">
      <dgm:prSet presAssocID="{87AD6C5D-FAF7-4931-9BA4-89CEAA2E727E}" presName="sibTrans" presStyleCnt="0"/>
      <dgm:spPr/>
    </dgm:pt>
    <dgm:pt modelId="{CB02CF96-1390-4D62-80BC-A790AD8F6351}" type="pres">
      <dgm:prSet presAssocID="{86D792E9-DDA5-4550-A980-DFD835779011}" presName="node" presStyleLbl="node1" presStyleIdx="9" presStyleCnt="10">
        <dgm:presLayoutVars>
          <dgm:bulletEnabled val="1"/>
        </dgm:presLayoutVars>
      </dgm:prSet>
      <dgm:spPr/>
    </dgm:pt>
  </dgm:ptLst>
  <dgm:cxnLst>
    <dgm:cxn modelId="{7236D800-970F-4DDE-BF9E-EEF40106E0BF}" type="presOf" srcId="{756E0251-5F9E-4F81-A482-A1E787FAEFD8}" destId="{2B1F80FD-293C-465F-9264-67A9F9FACAD7}" srcOrd="0" destOrd="0" presId="urn:microsoft.com/office/officeart/2005/8/layout/default"/>
    <dgm:cxn modelId="{BD314A0C-80C3-4372-8D20-97C2D2985DBC}" srcId="{756E0251-5F9E-4F81-A482-A1E787FAEFD8}" destId="{2BA614F1-0695-45EE-AA72-AD2AA4013F6A}" srcOrd="5" destOrd="0" parTransId="{80F788E0-2B69-48AA-82DB-9B404034C613}" sibTransId="{D3E6B731-CB91-470C-BE84-A2CEAA825894}"/>
    <dgm:cxn modelId="{A30CA40C-B92E-4EE2-95CB-174C8B582AF2}" type="presOf" srcId="{AC40A6E5-4D58-4904-941B-B5068DFEF759}" destId="{AF0542F8-0260-44EE-A760-8AC8BC3BEAC6}" srcOrd="0" destOrd="0" presId="urn:microsoft.com/office/officeart/2005/8/layout/default"/>
    <dgm:cxn modelId="{2F59390F-34FC-4650-AA4F-01233E439F63}" srcId="{756E0251-5F9E-4F81-A482-A1E787FAEFD8}" destId="{AC40A6E5-4D58-4904-941B-B5068DFEF759}" srcOrd="6" destOrd="0" parTransId="{3E0A09D2-661F-44EA-AFE8-B2E642582E76}" sibTransId="{A54D06E3-9B5B-4FDF-9EB3-3B549796CD33}"/>
    <dgm:cxn modelId="{5DE13C0F-99B2-40D6-8F54-88A22EB67A99}" srcId="{756E0251-5F9E-4F81-A482-A1E787FAEFD8}" destId="{E8CFF284-340A-470C-A59F-675E613474A9}" srcOrd="7" destOrd="0" parTransId="{805FB63D-F0A8-4FB2-B94A-9D0BF185409D}" sibTransId="{3E8ADE98-E4AE-4B6D-B59E-44EA79062CAB}"/>
    <dgm:cxn modelId="{B67D9C3A-50F3-43F4-BB7B-9B20F7C4DDC8}" type="presOf" srcId="{4DB24537-F499-4286-BEEB-1608499951ED}" destId="{DCF0AE33-9D74-4C36-A3BA-6A8F2806C533}" srcOrd="0" destOrd="0" presId="urn:microsoft.com/office/officeart/2005/8/layout/default"/>
    <dgm:cxn modelId="{86246F3D-D08D-4785-AA66-4FAC25D3C08A}" type="presOf" srcId="{F546ADE4-BA42-4E1E-A94F-72A69B545272}" destId="{69367E0B-7E67-4FE0-B983-8FAC620C15B6}" srcOrd="0" destOrd="0" presId="urn:microsoft.com/office/officeart/2005/8/layout/default"/>
    <dgm:cxn modelId="{BFE7C046-537F-4716-A1E8-A564142EA8E0}" type="presOf" srcId="{86D792E9-DDA5-4550-A980-DFD835779011}" destId="{CB02CF96-1390-4D62-80BC-A790AD8F6351}" srcOrd="0" destOrd="0" presId="urn:microsoft.com/office/officeart/2005/8/layout/default"/>
    <dgm:cxn modelId="{9A970868-535E-4D6D-B1DB-A987ACFE59C3}" srcId="{756E0251-5F9E-4F81-A482-A1E787FAEFD8}" destId="{86D792E9-DDA5-4550-A980-DFD835779011}" srcOrd="9" destOrd="0" parTransId="{77A89031-0CA8-4ED7-9181-8BE06A1DA27D}" sibTransId="{74CF85E1-7246-4AB7-AAE0-55CF1CD73E6F}"/>
    <dgm:cxn modelId="{493B904C-461D-49A2-896A-5F646E30FE04}" type="presOf" srcId="{279B6D80-748E-4D87-90A7-A38E5632DC08}" destId="{5BA6B834-A8ED-4046-AFD7-916489FFC5A7}" srcOrd="0" destOrd="0" presId="urn:microsoft.com/office/officeart/2005/8/layout/default"/>
    <dgm:cxn modelId="{0C961B72-598A-4D5B-94F4-D848301D20EB}" srcId="{756E0251-5F9E-4F81-A482-A1E787FAEFD8}" destId="{923EC39F-4793-4AD9-BAF7-5CBB974C2D70}" srcOrd="1" destOrd="0" parTransId="{503A84AC-7489-41A8-8161-B1DD038C0A8F}" sibTransId="{6F35BFD2-93A9-4919-A005-882EE4565A09}"/>
    <dgm:cxn modelId="{6792AA86-7858-4513-9F95-1EEA11187E8E}" srcId="{756E0251-5F9E-4F81-A482-A1E787FAEFD8}" destId="{F546ADE4-BA42-4E1E-A94F-72A69B545272}" srcOrd="2" destOrd="0" parTransId="{F23AD042-A4A3-40F2-99CD-E37B495D81C1}" sibTransId="{C9735398-CF93-48D2-8295-60ADCB7CA282}"/>
    <dgm:cxn modelId="{49829D90-5276-420D-B4B3-8C898800CD1D}" type="presOf" srcId="{923EC39F-4793-4AD9-BAF7-5CBB974C2D70}" destId="{B9429266-A849-4A40-B4AF-856DC5F2325C}" srcOrd="0" destOrd="0" presId="urn:microsoft.com/office/officeart/2005/8/layout/default"/>
    <dgm:cxn modelId="{C9FDFD9A-94EA-424F-968D-A7307A629DC7}" srcId="{756E0251-5F9E-4F81-A482-A1E787FAEFD8}" destId="{DCC6EE69-E695-4748-9B3B-6F21E4F905CF}" srcOrd="4" destOrd="0" parTransId="{831252D0-30ED-467F-BD8F-CD5F79135CE2}" sibTransId="{D42BF8F0-9DE6-4E9B-91E4-FC4A7E3D557E}"/>
    <dgm:cxn modelId="{C2232DA6-3BD5-42BD-8EE7-9E4DF3A3D635}" srcId="{756E0251-5F9E-4F81-A482-A1E787FAEFD8}" destId="{4DB24537-F499-4286-BEEB-1608499951ED}" srcOrd="0" destOrd="0" parTransId="{5C67618C-8B37-49A2-8B65-C5D152C18770}" sibTransId="{89296064-2C64-4427-BB6E-CF9CA4B7C643}"/>
    <dgm:cxn modelId="{926D3EA8-640C-43C6-8528-E02F56E81A7D}" type="presOf" srcId="{15970E58-9A24-404B-9547-B278F9160BC7}" destId="{CC1D2AC3-5308-4A87-835A-F5F17FB81F77}" srcOrd="0" destOrd="0" presId="urn:microsoft.com/office/officeart/2005/8/layout/default"/>
    <dgm:cxn modelId="{40725DCF-1B01-43BA-8989-3EF2DE83EC5C}" srcId="{756E0251-5F9E-4F81-A482-A1E787FAEFD8}" destId="{15970E58-9A24-404B-9547-B278F9160BC7}" srcOrd="3" destOrd="0" parTransId="{4392159E-9991-4C0F-8D96-E5E667EB3DCC}" sibTransId="{25C65A60-DFB9-49C4-A082-70C883014677}"/>
    <dgm:cxn modelId="{60BF4FD4-96E2-4B6F-B8E0-922B67543411}" type="presOf" srcId="{E8CFF284-340A-470C-A59F-675E613474A9}" destId="{5ECC04C8-2B6F-4118-9D15-E5318C9FE2B8}" srcOrd="0" destOrd="0" presId="urn:microsoft.com/office/officeart/2005/8/layout/default"/>
    <dgm:cxn modelId="{D3CD68ED-D57D-468B-BEA2-82AC6D531B8D}" type="presOf" srcId="{2BA614F1-0695-45EE-AA72-AD2AA4013F6A}" destId="{BE357A68-8FEE-439F-9D70-9407BDE20E1C}" srcOrd="0" destOrd="0" presId="urn:microsoft.com/office/officeart/2005/8/layout/default"/>
    <dgm:cxn modelId="{8DF35DF0-6E68-42DA-B3A9-E5ACE0CED442}" type="presOf" srcId="{DCC6EE69-E695-4748-9B3B-6F21E4F905CF}" destId="{31EF5386-A181-41F7-B5AF-06A1FD11957F}" srcOrd="0" destOrd="0" presId="urn:microsoft.com/office/officeart/2005/8/layout/default"/>
    <dgm:cxn modelId="{23794DF0-8C7F-4D7B-ACF8-5585BA3A1DC3}" srcId="{756E0251-5F9E-4F81-A482-A1E787FAEFD8}" destId="{279B6D80-748E-4D87-90A7-A38E5632DC08}" srcOrd="8" destOrd="0" parTransId="{03AF38C4-7DFC-452C-B714-50141B72285D}" sibTransId="{87AD6C5D-FAF7-4931-9BA4-89CEAA2E727E}"/>
    <dgm:cxn modelId="{58891C74-E315-4407-8722-8475DFC34B00}" type="presParOf" srcId="{2B1F80FD-293C-465F-9264-67A9F9FACAD7}" destId="{DCF0AE33-9D74-4C36-A3BA-6A8F2806C533}" srcOrd="0" destOrd="0" presId="urn:microsoft.com/office/officeart/2005/8/layout/default"/>
    <dgm:cxn modelId="{58DD1B17-0BAF-40CC-8D9B-940631698EB8}" type="presParOf" srcId="{2B1F80FD-293C-465F-9264-67A9F9FACAD7}" destId="{54DC1F04-7558-43E7-8C11-D5DAB0CB93F5}" srcOrd="1" destOrd="0" presId="urn:microsoft.com/office/officeart/2005/8/layout/default"/>
    <dgm:cxn modelId="{DAC325E4-9DCA-4DB4-BFFB-80D39FD08CF5}" type="presParOf" srcId="{2B1F80FD-293C-465F-9264-67A9F9FACAD7}" destId="{B9429266-A849-4A40-B4AF-856DC5F2325C}" srcOrd="2" destOrd="0" presId="urn:microsoft.com/office/officeart/2005/8/layout/default"/>
    <dgm:cxn modelId="{E996AE1B-199C-4CD2-B075-803A99696E44}" type="presParOf" srcId="{2B1F80FD-293C-465F-9264-67A9F9FACAD7}" destId="{351B7A44-E86B-4C97-A143-20DEF73BCA4E}" srcOrd="3" destOrd="0" presId="urn:microsoft.com/office/officeart/2005/8/layout/default"/>
    <dgm:cxn modelId="{451FB4C8-ED4C-484C-BF1C-8D3AE0D9F1CB}" type="presParOf" srcId="{2B1F80FD-293C-465F-9264-67A9F9FACAD7}" destId="{69367E0B-7E67-4FE0-B983-8FAC620C15B6}" srcOrd="4" destOrd="0" presId="urn:microsoft.com/office/officeart/2005/8/layout/default"/>
    <dgm:cxn modelId="{91A3BB23-738B-4DBE-8600-8ACBD8EFF934}" type="presParOf" srcId="{2B1F80FD-293C-465F-9264-67A9F9FACAD7}" destId="{CF2D1216-D5FB-4F8A-8F5D-A9D38B23CD2C}" srcOrd="5" destOrd="0" presId="urn:microsoft.com/office/officeart/2005/8/layout/default"/>
    <dgm:cxn modelId="{46AA862F-CE86-4755-8EA1-C7DDF22F9C8E}" type="presParOf" srcId="{2B1F80FD-293C-465F-9264-67A9F9FACAD7}" destId="{CC1D2AC3-5308-4A87-835A-F5F17FB81F77}" srcOrd="6" destOrd="0" presId="urn:microsoft.com/office/officeart/2005/8/layout/default"/>
    <dgm:cxn modelId="{E8840DC5-C070-49DB-9D36-F8EC80309F82}" type="presParOf" srcId="{2B1F80FD-293C-465F-9264-67A9F9FACAD7}" destId="{7DC16E4A-7133-461D-B8ED-2ADE79760B78}" srcOrd="7" destOrd="0" presId="urn:microsoft.com/office/officeart/2005/8/layout/default"/>
    <dgm:cxn modelId="{42CE2AF7-5131-47FB-A8A0-B5A63035F3D4}" type="presParOf" srcId="{2B1F80FD-293C-465F-9264-67A9F9FACAD7}" destId="{31EF5386-A181-41F7-B5AF-06A1FD11957F}" srcOrd="8" destOrd="0" presId="urn:microsoft.com/office/officeart/2005/8/layout/default"/>
    <dgm:cxn modelId="{CDA300F1-D9AB-4A60-A5D5-1AA43ECA68D2}" type="presParOf" srcId="{2B1F80FD-293C-465F-9264-67A9F9FACAD7}" destId="{170B73F0-A00C-48C3-AB33-FE2381708091}" srcOrd="9" destOrd="0" presId="urn:microsoft.com/office/officeart/2005/8/layout/default"/>
    <dgm:cxn modelId="{CCD41241-9569-40DF-8B37-0C905849FDDC}" type="presParOf" srcId="{2B1F80FD-293C-465F-9264-67A9F9FACAD7}" destId="{BE357A68-8FEE-439F-9D70-9407BDE20E1C}" srcOrd="10" destOrd="0" presId="urn:microsoft.com/office/officeart/2005/8/layout/default"/>
    <dgm:cxn modelId="{C2B1D716-6ADA-425F-9250-707D3144F49D}" type="presParOf" srcId="{2B1F80FD-293C-465F-9264-67A9F9FACAD7}" destId="{C3717DD2-9139-46E6-AE42-B2E6BB73FFB3}" srcOrd="11" destOrd="0" presId="urn:microsoft.com/office/officeart/2005/8/layout/default"/>
    <dgm:cxn modelId="{D67E1A8B-11ED-4922-B717-49B623221DAF}" type="presParOf" srcId="{2B1F80FD-293C-465F-9264-67A9F9FACAD7}" destId="{AF0542F8-0260-44EE-A760-8AC8BC3BEAC6}" srcOrd="12" destOrd="0" presId="urn:microsoft.com/office/officeart/2005/8/layout/default"/>
    <dgm:cxn modelId="{5219C1DD-9C04-487D-8CAA-AA6A2B4F65FE}" type="presParOf" srcId="{2B1F80FD-293C-465F-9264-67A9F9FACAD7}" destId="{761EC958-29F4-45BA-8C15-C074036414CA}" srcOrd="13" destOrd="0" presId="urn:microsoft.com/office/officeart/2005/8/layout/default"/>
    <dgm:cxn modelId="{DEBD3615-07D9-4B5C-8265-212E6400E31D}" type="presParOf" srcId="{2B1F80FD-293C-465F-9264-67A9F9FACAD7}" destId="{5ECC04C8-2B6F-4118-9D15-E5318C9FE2B8}" srcOrd="14" destOrd="0" presId="urn:microsoft.com/office/officeart/2005/8/layout/default"/>
    <dgm:cxn modelId="{3B9C2BE8-D245-4968-A35B-B47017505F16}" type="presParOf" srcId="{2B1F80FD-293C-465F-9264-67A9F9FACAD7}" destId="{14282ED2-A13B-4DB6-B6AC-EDD9DE721EAC}" srcOrd="15" destOrd="0" presId="urn:microsoft.com/office/officeart/2005/8/layout/default"/>
    <dgm:cxn modelId="{3CEA1CDF-F77F-4B9D-AF87-9FFA049F67D8}" type="presParOf" srcId="{2B1F80FD-293C-465F-9264-67A9F9FACAD7}" destId="{5BA6B834-A8ED-4046-AFD7-916489FFC5A7}" srcOrd="16" destOrd="0" presId="urn:microsoft.com/office/officeart/2005/8/layout/default"/>
    <dgm:cxn modelId="{E0D2A2BA-745A-452E-A2BB-2D592A0A2E58}" type="presParOf" srcId="{2B1F80FD-293C-465F-9264-67A9F9FACAD7}" destId="{A1B15B1D-8649-432D-9D37-A79CB3A2B5B6}" srcOrd="17" destOrd="0" presId="urn:microsoft.com/office/officeart/2005/8/layout/default"/>
    <dgm:cxn modelId="{DA323590-7473-4875-A894-0DBED1EF5048}" type="presParOf" srcId="{2B1F80FD-293C-465F-9264-67A9F9FACAD7}" destId="{CB02CF96-1390-4D62-80BC-A790AD8F635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B8DD95-AEB6-4503-95E5-433774E9ED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817CDA3-9C44-4F3B-A53F-120D48930964}">
      <dgm:prSet/>
      <dgm:spPr/>
      <dgm:t>
        <a:bodyPr/>
        <a:lstStyle/>
        <a:p>
          <a:pPr>
            <a:lnSpc>
              <a:spcPct val="100000"/>
            </a:lnSpc>
          </a:pPr>
          <a:r>
            <a:rPr lang="en-US" b="1" baseline="0"/>
            <a:t>There are many hazards associated with working in an office environment.</a:t>
          </a:r>
          <a:endParaRPr lang="en-US"/>
        </a:p>
      </dgm:t>
    </dgm:pt>
    <dgm:pt modelId="{1756621D-7E43-4E96-8684-BA0760B0C12B}" type="parTrans" cxnId="{91C090E7-8661-43E7-AD26-0470AE40B3C5}">
      <dgm:prSet/>
      <dgm:spPr/>
      <dgm:t>
        <a:bodyPr/>
        <a:lstStyle/>
        <a:p>
          <a:endParaRPr lang="en-US"/>
        </a:p>
      </dgm:t>
    </dgm:pt>
    <dgm:pt modelId="{965D0A37-839F-445D-87DE-DAA6FEF77518}" type="sibTrans" cxnId="{91C090E7-8661-43E7-AD26-0470AE40B3C5}">
      <dgm:prSet/>
      <dgm:spPr/>
      <dgm:t>
        <a:bodyPr/>
        <a:lstStyle/>
        <a:p>
          <a:endParaRPr lang="en-US"/>
        </a:p>
      </dgm:t>
    </dgm:pt>
    <dgm:pt modelId="{20E10885-BF15-4024-A744-B0C05B7708F2}">
      <dgm:prSet/>
      <dgm:spPr/>
      <dgm:t>
        <a:bodyPr/>
        <a:lstStyle/>
        <a:p>
          <a:pPr>
            <a:lnSpc>
              <a:spcPct val="100000"/>
            </a:lnSpc>
          </a:pPr>
          <a:r>
            <a:rPr lang="en-US" b="1" baseline="0"/>
            <a:t>Be aware of safety issues/hazards; report them, correct them.</a:t>
          </a:r>
          <a:endParaRPr lang="en-US"/>
        </a:p>
      </dgm:t>
    </dgm:pt>
    <dgm:pt modelId="{88702AE5-71C0-4CA9-8ACE-4E5C83FA894A}" type="parTrans" cxnId="{9CA6E760-C77F-4249-A549-A74837D58062}">
      <dgm:prSet/>
      <dgm:spPr/>
      <dgm:t>
        <a:bodyPr/>
        <a:lstStyle/>
        <a:p>
          <a:endParaRPr lang="en-US"/>
        </a:p>
      </dgm:t>
    </dgm:pt>
    <dgm:pt modelId="{561582A6-150A-4DC3-B55F-66802A48C2ED}" type="sibTrans" cxnId="{9CA6E760-C77F-4249-A549-A74837D58062}">
      <dgm:prSet/>
      <dgm:spPr/>
      <dgm:t>
        <a:bodyPr/>
        <a:lstStyle/>
        <a:p>
          <a:endParaRPr lang="en-US"/>
        </a:p>
      </dgm:t>
    </dgm:pt>
    <dgm:pt modelId="{31B328B1-E45E-48CE-AAFE-1FD971A56523}">
      <dgm:prSet/>
      <dgm:spPr/>
      <dgm:t>
        <a:bodyPr/>
        <a:lstStyle/>
        <a:p>
          <a:pPr>
            <a:lnSpc>
              <a:spcPct val="100000"/>
            </a:lnSpc>
          </a:pPr>
          <a:r>
            <a:rPr lang="en-US" b="1" baseline="0"/>
            <a:t>Realize an improper or careless act such as leaving a file drawer open can cause injuries.</a:t>
          </a:r>
          <a:endParaRPr lang="en-US"/>
        </a:p>
      </dgm:t>
    </dgm:pt>
    <dgm:pt modelId="{9785BB12-E8DC-43E5-B2AE-1CB3ABBE1B07}" type="parTrans" cxnId="{9DCCE320-754D-4E5E-A679-92BED5A499BF}">
      <dgm:prSet/>
      <dgm:spPr/>
      <dgm:t>
        <a:bodyPr/>
        <a:lstStyle/>
        <a:p>
          <a:endParaRPr lang="en-US"/>
        </a:p>
      </dgm:t>
    </dgm:pt>
    <dgm:pt modelId="{7AE7BFD4-B14A-41C0-8C35-BB17048193DE}" type="sibTrans" cxnId="{9DCCE320-754D-4E5E-A679-92BED5A499BF}">
      <dgm:prSet/>
      <dgm:spPr/>
      <dgm:t>
        <a:bodyPr/>
        <a:lstStyle/>
        <a:p>
          <a:endParaRPr lang="en-US"/>
        </a:p>
      </dgm:t>
    </dgm:pt>
    <dgm:pt modelId="{AA5A53A8-DE4A-4242-A433-8EF3CA20BEDA}">
      <dgm:prSet/>
      <dgm:spPr/>
      <dgm:t>
        <a:bodyPr/>
        <a:lstStyle/>
        <a:p>
          <a:pPr>
            <a:lnSpc>
              <a:spcPct val="100000"/>
            </a:lnSpc>
          </a:pPr>
          <a:r>
            <a:rPr lang="en-US" b="1" baseline="0"/>
            <a:t>Think safety, act safely!</a:t>
          </a:r>
          <a:endParaRPr lang="en-US"/>
        </a:p>
      </dgm:t>
    </dgm:pt>
    <dgm:pt modelId="{AF990EC9-D275-49B7-9C28-5D929B8920CE}" type="parTrans" cxnId="{0A667013-05AF-4B7D-BCB2-9FAA5C530750}">
      <dgm:prSet/>
      <dgm:spPr/>
      <dgm:t>
        <a:bodyPr/>
        <a:lstStyle/>
        <a:p>
          <a:endParaRPr lang="en-US"/>
        </a:p>
      </dgm:t>
    </dgm:pt>
    <dgm:pt modelId="{648818D0-023E-452D-A6CC-1B24C1850F9F}" type="sibTrans" cxnId="{0A667013-05AF-4B7D-BCB2-9FAA5C530750}">
      <dgm:prSet/>
      <dgm:spPr/>
      <dgm:t>
        <a:bodyPr/>
        <a:lstStyle/>
        <a:p>
          <a:endParaRPr lang="en-US"/>
        </a:p>
      </dgm:t>
    </dgm:pt>
    <dgm:pt modelId="{A15A5DF1-63E8-4267-9902-3E1D930AA59E}" type="pres">
      <dgm:prSet presAssocID="{67B8DD95-AEB6-4503-95E5-433774E9ED78}" presName="root" presStyleCnt="0">
        <dgm:presLayoutVars>
          <dgm:dir/>
          <dgm:resizeHandles val="exact"/>
        </dgm:presLayoutVars>
      </dgm:prSet>
      <dgm:spPr/>
    </dgm:pt>
    <dgm:pt modelId="{ED8ACF99-A92C-476D-8CFD-B3C294C1B969}" type="pres">
      <dgm:prSet presAssocID="{F817CDA3-9C44-4F3B-A53F-120D48930964}" presName="compNode" presStyleCnt="0"/>
      <dgm:spPr/>
    </dgm:pt>
    <dgm:pt modelId="{B2870420-9405-48B6-AF85-36BDB5992E04}" type="pres">
      <dgm:prSet presAssocID="{F817CDA3-9C44-4F3B-A53F-120D48930964}" presName="bgRect" presStyleLbl="bgShp" presStyleIdx="0" presStyleCnt="4"/>
      <dgm:spPr/>
    </dgm:pt>
    <dgm:pt modelId="{C5D4247C-618A-42A6-AB01-E86143E0FD92}" type="pres">
      <dgm:prSet presAssocID="{F817CDA3-9C44-4F3B-A53F-120D489309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nger"/>
        </a:ext>
      </dgm:extLst>
    </dgm:pt>
    <dgm:pt modelId="{BE764150-8881-4AEE-887A-1602846B479B}" type="pres">
      <dgm:prSet presAssocID="{F817CDA3-9C44-4F3B-A53F-120D48930964}" presName="spaceRect" presStyleCnt="0"/>
      <dgm:spPr/>
    </dgm:pt>
    <dgm:pt modelId="{64C7FE46-CD3E-4779-B385-6AD60D0A4254}" type="pres">
      <dgm:prSet presAssocID="{F817CDA3-9C44-4F3B-A53F-120D48930964}" presName="parTx" presStyleLbl="revTx" presStyleIdx="0" presStyleCnt="4">
        <dgm:presLayoutVars>
          <dgm:chMax val="0"/>
          <dgm:chPref val="0"/>
        </dgm:presLayoutVars>
      </dgm:prSet>
      <dgm:spPr/>
    </dgm:pt>
    <dgm:pt modelId="{66FED683-AE80-46B6-8D0D-07820C20525B}" type="pres">
      <dgm:prSet presAssocID="{965D0A37-839F-445D-87DE-DAA6FEF77518}" presName="sibTrans" presStyleCnt="0"/>
      <dgm:spPr/>
    </dgm:pt>
    <dgm:pt modelId="{A653C5F3-EDA7-412A-836C-12613784F961}" type="pres">
      <dgm:prSet presAssocID="{20E10885-BF15-4024-A744-B0C05B7708F2}" presName="compNode" presStyleCnt="0"/>
      <dgm:spPr/>
    </dgm:pt>
    <dgm:pt modelId="{534E8487-ABAB-42CA-A1F6-89B969EDC623}" type="pres">
      <dgm:prSet presAssocID="{20E10885-BF15-4024-A744-B0C05B7708F2}" presName="bgRect" presStyleLbl="bgShp" presStyleIdx="1" presStyleCnt="4"/>
      <dgm:spPr/>
    </dgm:pt>
    <dgm:pt modelId="{9C9D506C-80DA-4A4E-8F4A-5B68212839F0}" type="pres">
      <dgm:prSet presAssocID="{20E10885-BF15-4024-A744-B0C05B7708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st Aid Kit"/>
        </a:ext>
      </dgm:extLst>
    </dgm:pt>
    <dgm:pt modelId="{7C4ADF7C-F589-4D11-88F3-FB0F8E9C6F91}" type="pres">
      <dgm:prSet presAssocID="{20E10885-BF15-4024-A744-B0C05B7708F2}" presName="spaceRect" presStyleCnt="0"/>
      <dgm:spPr/>
    </dgm:pt>
    <dgm:pt modelId="{A620A271-77A9-423E-A52E-9E1C99C142AB}" type="pres">
      <dgm:prSet presAssocID="{20E10885-BF15-4024-A744-B0C05B7708F2}" presName="parTx" presStyleLbl="revTx" presStyleIdx="1" presStyleCnt="4">
        <dgm:presLayoutVars>
          <dgm:chMax val="0"/>
          <dgm:chPref val="0"/>
        </dgm:presLayoutVars>
      </dgm:prSet>
      <dgm:spPr/>
    </dgm:pt>
    <dgm:pt modelId="{9E3C236A-66E2-48F5-9129-3079A1F76E4F}" type="pres">
      <dgm:prSet presAssocID="{561582A6-150A-4DC3-B55F-66802A48C2ED}" presName="sibTrans" presStyleCnt="0"/>
      <dgm:spPr/>
    </dgm:pt>
    <dgm:pt modelId="{999A8972-9AC6-4A1D-8596-750461572790}" type="pres">
      <dgm:prSet presAssocID="{31B328B1-E45E-48CE-AAFE-1FD971A56523}" presName="compNode" presStyleCnt="0"/>
      <dgm:spPr/>
    </dgm:pt>
    <dgm:pt modelId="{CDD4673D-7E30-453F-8642-10A5475B9CE1}" type="pres">
      <dgm:prSet presAssocID="{31B328B1-E45E-48CE-AAFE-1FD971A56523}" presName="bgRect" presStyleLbl="bgShp" presStyleIdx="2" presStyleCnt="4"/>
      <dgm:spPr/>
    </dgm:pt>
    <dgm:pt modelId="{91B270A7-9C3E-45A9-9D10-B88453718C64}" type="pres">
      <dgm:prSet presAssocID="{31B328B1-E45E-48CE-AAFE-1FD971A5652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Judge"/>
        </a:ext>
      </dgm:extLst>
    </dgm:pt>
    <dgm:pt modelId="{01B800E0-F5A4-496F-897F-92CAFADFF2AD}" type="pres">
      <dgm:prSet presAssocID="{31B328B1-E45E-48CE-AAFE-1FD971A56523}" presName="spaceRect" presStyleCnt="0"/>
      <dgm:spPr/>
    </dgm:pt>
    <dgm:pt modelId="{021FBA62-081C-4B3B-837B-C8077AFFC531}" type="pres">
      <dgm:prSet presAssocID="{31B328B1-E45E-48CE-AAFE-1FD971A56523}" presName="parTx" presStyleLbl="revTx" presStyleIdx="2" presStyleCnt="4">
        <dgm:presLayoutVars>
          <dgm:chMax val="0"/>
          <dgm:chPref val="0"/>
        </dgm:presLayoutVars>
      </dgm:prSet>
      <dgm:spPr/>
    </dgm:pt>
    <dgm:pt modelId="{E0642B93-A754-427F-8CFD-7FBE74B14EE7}" type="pres">
      <dgm:prSet presAssocID="{7AE7BFD4-B14A-41C0-8C35-BB17048193DE}" presName="sibTrans" presStyleCnt="0"/>
      <dgm:spPr/>
    </dgm:pt>
    <dgm:pt modelId="{383A6411-0B70-4AD0-9315-821E0122FD8C}" type="pres">
      <dgm:prSet presAssocID="{AA5A53A8-DE4A-4242-A433-8EF3CA20BEDA}" presName="compNode" presStyleCnt="0"/>
      <dgm:spPr/>
    </dgm:pt>
    <dgm:pt modelId="{E893CC2C-D58A-4FB5-AD56-9277485D7464}" type="pres">
      <dgm:prSet presAssocID="{AA5A53A8-DE4A-4242-A433-8EF3CA20BEDA}" presName="bgRect" presStyleLbl="bgShp" presStyleIdx="3" presStyleCnt="4"/>
      <dgm:spPr/>
    </dgm:pt>
    <dgm:pt modelId="{BFEC53C0-6280-46B2-9C29-522516ED26CD}" type="pres">
      <dgm:prSet presAssocID="{AA5A53A8-DE4A-4242-A433-8EF3CA20BE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C03EB862-0E52-44F4-933A-225282A662D0}" type="pres">
      <dgm:prSet presAssocID="{AA5A53A8-DE4A-4242-A433-8EF3CA20BEDA}" presName="spaceRect" presStyleCnt="0"/>
      <dgm:spPr/>
    </dgm:pt>
    <dgm:pt modelId="{5607218F-8C44-45E2-9B6D-0008FC238682}" type="pres">
      <dgm:prSet presAssocID="{AA5A53A8-DE4A-4242-A433-8EF3CA20BEDA}" presName="parTx" presStyleLbl="revTx" presStyleIdx="3" presStyleCnt="4">
        <dgm:presLayoutVars>
          <dgm:chMax val="0"/>
          <dgm:chPref val="0"/>
        </dgm:presLayoutVars>
      </dgm:prSet>
      <dgm:spPr/>
    </dgm:pt>
  </dgm:ptLst>
  <dgm:cxnLst>
    <dgm:cxn modelId="{0A667013-05AF-4B7D-BCB2-9FAA5C530750}" srcId="{67B8DD95-AEB6-4503-95E5-433774E9ED78}" destId="{AA5A53A8-DE4A-4242-A433-8EF3CA20BEDA}" srcOrd="3" destOrd="0" parTransId="{AF990EC9-D275-49B7-9C28-5D929B8920CE}" sibTransId="{648818D0-023E-452D-A6CC-1B24C1850F9F}"/>
    <dgm:cxn modelId="{9DCCE320-754D-4E5E-A679-92BED5A499BF}" srcId="{67B8DD95-AEB6-4503-95E5-433774E9ED78}" destId="{31B328B1-E45E-48CE-AAFE-1FD971A56523}" srcOrd="2" destOrd="0" parTransId="{9785BB12-E8DC-43E5-B2AE-1CB3ABBE1B07}" sibTransId="{7AE7BFD4-B14A-41C0-8C35-BB17048193DE}"/>
    <dgm:cxn modelId="{E0B97E2D-1DBC-42E5-8B8C-E23FE8C85FA0}" type="presOf" srcId="{AA5A53A8-DE4A-4242-A433-8EF3CA20BEDA}" destId="{5607218F-8C44-45E2-9B6D-0008FC238682}" srcOrd="0" destOrd="0" presId="urn:microsoft.com/office/officeart/2018/2/layout/IconVerticalSolidList"/>
    <dgm:cxn modelId="{9CA6E760-C77F-4249-A549-A74837D58062}" srcId="{67B8DD95-AEB6-4503-95E5-433774E9ED78}" destId="{20E10885-BF15-4024-A744-B0C05B7708F2}" srcOrd="1" destOrd="0" parTransId="{88702AE5-71C0-4CA9-8ACE-4E5C83FA894A}" sibTransId="{561582A6-150A-4DC3-B55F-66802A48C2ED}"/>
    <dgm:cxn modelId="{B3081E91-4CEC-491D-8828-7FCC10DA90A8}" type="presOf" srcId="{31B328B1-E45E-48CE-AAFE-1FD971A56523}" destId="{021FBA62-081C-4B3B-837B-C8077AFFC531}" srcOrd="0" destOrd="0" presId="urn:microsoft.com/office/officeart/2018/2/layout/IconVerticalSolidList"/>
    <dgm:cxn modelId="{911768D4-25CA-4D1C-882D-2F3B8758F325}" type="presOf" srcId="{F817CDA3-9C44-4F3B-A53F-120D48930964}" destId="{64C7FE46-CD3E-4779-B385-6AD60D0A4254}" srcOrd="0" destOrd="0" presId="urn:microsoft.com/office/officeart/2018/2/layout/IconVerticalSolidList"/>
    <dgm:cxn modelId="{00E5FAE0-FF4C-440B-A03F-B91A6B42834B}" type="presOf" srcId="{20E10885-BF15-4024-A744-B0C05B7708F2}" destId="{A620A271-77A9-423E-A52E-9E1C99C142AB}" srcOrd="0" destOrd="0" presId="urn:microsoft.com/office/officeart/2018/2/layout/IconVerticalSolidList"/>
    <dgm:cxn modelId="{715862E6-F304-48D8-8BE9-08A32FFC92C3}" type="presOf" srcId="{67B8DD95-AEB6-4503-95E5-433774E9ED78}" destId="{A15A5DF1-63E8-4267-9902-3E1D930AA59E}" srcOrd="0" destOrd="0" presId="urn:microsoft.com/office/officeart/2018/2/layout/IconVerticalSolidList"/>
    <dgm:cxn modelId="{91C090E7-8661-43E7-AD26-0470AE40B3C5}" srcId="{67B8DD95-AEB6-4503-95E5-433774E9ED78}" destId="{F817CDA3-9C44-4F3B-A53F-120D48930964}" srcOrd="0" destOrd="0" parTransId="{1756621D-7E43-4E96-8684-BA0760B0C12B}" sibTransId="{965D0A37-839F-445D-87DE-DAA6FEF77518}"/>
    <dgm:cxn modelId="{690CAD74-3119-4C12-983D-4471CD5D3921}" type="presParOf" srcId="{A15A5DF1-63E8-4267-9902-3E1D930AA59E}" destId="{ED8ACF99-A92C-476D-8CFD-B3C294C1B969}" srcOrd="0" destOrd="0" presId="urn:microsoft.com/office/officeart/2018/2/layout/IconVerticalSolidList"/>
    <dgm:cxn modelId="{BFC601F0-7BCA-484F-A9CF-8A00E6D01482}" type="presParOf" srcId="{ED8ACF99-A92C-476D-8CFD-B3C294C1B969}" destId="{B2870420-9405-48B6-AF85-36BDB5992E04}" srcOrd="0" destOrd="0" presId="urn:microsoft.com/office/officeart/2018/2/layout/IconVerticalSolidList"/>
    <dgm:cxn modelId="{4223BC91-CF8E-4E21-ACAA-C56842DEFAE6}" type="presParOf" srcId="{ED8ACF99-A92C-476D-8CFD-B3C294C1B969}" destId="{C5D4247C-618A-42A6-AB01-E86143E0FD92}" srcOrd="1" destOrd="0" presId="urn:microsoft.com/office/officeart/2018/2/layout/IconVerticalSolidList"/>
    <dgm:cxn modelId="{4C25CBF0-6695-4ACC-961B-DD1EE8B7E6B2}" type="presParOf" srcId="{ED8ACF99-A92C-476D-8CFD-B3C294C1B969}" destId="{BE764150-8881-4AEE-887A-1602846B479B}" srcOrd="2" destOrd="0" presId="urn:microsoft.com/office/officeart/2018/2/layout/IconVerticalSolidList"/>
    <dgm:cxn modelId="{7778218B-5877-4C11-8791-E59E5C81D0E6}" type="presParOf" srcId="{ED8ACF99-A92C-476D-8CFD-B3C294C1B969}" destId="{64C7FE46-CD3E-4779-B385-6AD60D0A4254}" srcOrd="3" destOrd="0" presId="urn:microsoft.com/office/officeart/2018/2/layout/IconVerticalSolidList"/>
    <dgm:cxn modelId="{701601DA-B213-44C2-8265-3B9C177FE2CD}" type="presParOf" srcId="{A15A5DF1-63E8-4267-9902-3E1D930AA59E}" destId="{66FED683-AE80-46B6-8D0D-07820C20525B}" srcOrd="1" destOrd="0" presId="urn:microsoft.com/office/officeart/2018/2/layout/IconVerticalSolidList"/>
    <dgm:cxn modelId="{1E716FE9-B080-4640-9D49-228DC99848B8}" type="presParOf" srcId="{A15A5DF1-63E8-4267-9902-3E1D930AA59E}" destId="{A653C5F3-EDA7-412A-836C-12613784F961}" srcOrd="2" destOrd="0" presId="urn:microsoft.com/office/officeart/2018/2/layout/IconVerticalSolidList"/>
    <dgm:cxn modelId="{26364DD7-D1D9-4E9D-B2D6-8B51DC43EDF5}" type="presParOf" srcId="{A653C5F3-EDA7-412A-836C-12613784F961}" destId="{534E8487-ABAB-42CA-A1F6-89B969EDC623}" srcOrd="0" destOrd="0" presId="urn:microsoft.com/office/officeart/2018/2/layout/IconVerticalSolidList"/>
    <dgm:cxn modelId="{D679302E-BD5A-4DFC-8729-54ED2E21970B}" type="presParOf" srcId="{A653C5F3-EDA7-412A-836C-12613784F961}" destId="{9C9D506C-80DA-4A4E-8F4A-5B68212839F0}" srcOrd="1" destOrd="0" presId="urn:microsoft.com/office/officeart/2018/2/layout/IconVerticalSolidList"/>
    <dgm:cxn modelId="{5C744FB0-BC6F-49A3-9F47-A0C16DE6C90D}" type="presParOf" srcId="{A653C5F3-EDA7-412A-836C-12613784F961}" destId="{7C4ADF7C-F589-4D11-88F3-FB0F8E9C6F91}" srcOrd="2" destOrd="0" presId="urn:microsoft.com/office/officeart/2018/2/layout/IconVerticalSolidList"/>
    <dgm:cxn modelId="{A156EE55-3FAB-4191-8CC0-00F69ADE5DBB}" type="presParOf" srcId="{A653C5F3-EDA7-412A-836C-12613784F961}" destId="{A620A271-77A9-423E-A52E-9E1C99C142AB}" srcOrd="3" destOrd="0" presId="urn:microsoft.com/office/officeart/2018/2/layout/IconVerticalSolidList"/>
    <dgm:cxn modelId="{3A009015-239D-468C-B517-050D94AEB02B}" type="presParOf" srcId="{A15A5DF1-63E8-4267-9902-3E1D930AA59E}" destId="{9E3C236A-66E2-48F5-9129-3079A1F76E4F}" srcOrd="3" destOrd="0" presId="urn:microsoft.com/office/officeart/2018/2/layout/IconVerticalSolidList"/>
    <dgm:cxn modelId="{4DE53D40-86B3-47FD-905D-AE7A9283BD03}" type="presParOf" srcId="{A15A5DF1-63E8-4267-9902-3E1D930AA59E}" destId="{999A8972-9AC6-4A1D-8596-750461572790}" srcOrd="4" destOrd="0" presId="urn:microsoft.com/office/officeart/2018/2/layout/IconVerticalSolidList"/>
    <dgm:cxn modelId="{CECD05BA-8194-466E-A9D0-D4DD19B8B375}" type="presParOf" srcId="{999A8972-9AC6-4A1D-8596-750461572790}" destId="{CDD4673D-7E30-453F-8642-10A5475B9CE1}" srcOrd="0" destOrd="0" presId="urn:microsoft.com/office/officeart/2018/2/layout/IconVerticalSolidList"/>
    <dgm:cxn modelId="{786D4793-AC4D-4C6F-94E0-9F912B3960AC}" type="presParOf" srcId="{999A8972-9AC6-4A1D-8596-750461572790}" destId="{91B270A7-9C3E-45A9-9D10-B88453718C64}" srcOrd="1" destOrd="0" presId="urn:microsoft.com/office/officeart/2018/2/layout/IconVerticalSolidList"/>
    <dgm:cxn modelId="{D459FC84-4D5D-4363-9BB4-C4CCC0C51F4C}" type="presParOf" srcId="{999A8972-9AC6-4A1D-8596-750461572790}" destId="{01B800E0-F5A4-496F-897F-92CAFADFF2AD}" srcOrd="2" destOrd="0" presId="urn:microsoft.com/office/officeart/2018/2/layout/IconVerticalSolidList"/>
    <dgm:cxn modelId="{72E61688-1939-4313-BA31-196568F9C96A}" type="presParOf" srcId="{999A8972-9AC6-4A1D-8596-750461572790}" destId="{021FBA62-081C-4B3B-837B-C8077AFFC531}" srcOrd="3" destOrd="0" presId="urn:microsoft.com/office/officeart/2018/2/layout/IconVerticalSolidList"/>
    <dgm:cxn modelId="{3493E9C7-1FC7-46FF-8406-C0C2002AC716}" type="presParOf" srcId="{A15A5DF1-63E8-4267-9902-3E1D930AA59E}" destId="{E0642B93-A754-427F-8CFD-7FBE74B14EE7}" srcOrd="5" destOrd="0" presId="urn:microsoft.com/office/officeart/2018/2/layout/IconVerticalSolidList"/>
    <dgm:cxn modelId="{B798E3A7-794A-4FEC-B672-4E1237F829FC}" type="presParOf" srcId="{A15A5DF1-63E8-4267-9902-3E1D930AA59E}" destId="{383A6411-0B70-4AD0-9315-821E0122FD8C}" srcOrd="6" destOrd="0" presId="urn:microsoft.com/office/officeart/2018/2/layout/IconVerticalSolidList"/>
    <dgm:cxn modelId="{8ED40A92-DB1B-4681-9295-430F2D924011}" type="presParOf" srcId="{383A6411-0B70-4AD0-9315-821E0122FD8C}" destId="{E893CC2C-D58A-4FB5-AD56-9277485D7464}" srcOrd="0" destOrd="0" presId="urn:microsoft.com/office/officeart/2018/2/layout/IconVerticalSolidList"/>
    <dgm:cxn modelId="{0C6691CC-CBBA-4E4E-8D4F-ABBC45CCC6ED}" type="presParOf" srcId="{383A6411-0B70-4AD0-9315-821E0122FD8C}" destId="{BFEC53C0-6280-46B2-9C29-522516ED26CD}" srcOrd="1" destOrd="0" presId="urn:microsoft.com/office/officeart/2018/2/layout/IconVerticalSolidList"/>
    <dgm:cxn modelId="{C37867AA-BB53-4C33-849D-96ABD877EFD1}" type="presParOf" srcId="{383A6411-0B70-4AD0-9315-821E0122FD8C}" destId="{C03EB862-0E52-44F4-933A-225282A662D0}" srcOrd="2" destOrd="0" presId="urn:microsoft.com/office/officeart/2018/2/layout/IconVerticalSolidList"/>
    <dgm:cxn modelId="{4A2B08AF-DC82-4F7C-B994-57083325B329}" type="presParOf" srcId="{383A6411-0B70-4AD0-9315-821E0122FD8C}" destId="{5607218F-8C44-45E2-9B6D-0008FC2386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48D93-C098-4A05-8F77-96950C0C6AC9}">
      <dsp:nvSpPr>
        <dsp:cNvPr id="0" name=""/>
        <dsp:cNvSpPr/>
      </dsp:nvSpPr>
      <dsp:spPr>
        <a:xfrm>
          <a:off x="385863" y="394"/>
          <a:ext cx="1678399" cy="100703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Fire Hazards</a:t>
          </a:r>
        </a:p>
      </dsp:txBody>
      <dsp:txXfrm>
        <a:off x="385863" y="394"/>
        <a:ext cx="1678399" cy="1007039"/>
      </dsp:txXfrm>
    </dsp:sp>
    <dsp:sp modelId="{88C99510-7BFA-4EF8-92AD-19909CF40A1E}">
      <dsp:nvSpPr>
        <dsp:cNvPr id="0" name=""/>
        <dsp:cNvSpPr/>
      </dsp:nvSpPr>
      <dsp:spPr>
        <a:xfrm>
          <a:off x="2232103" y="394"/>
          <a:ext cx="1678399" cy="100703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Electrical Equipment</a:t>
          </a:r>
        </a:p>
      </dsp:txBody>
      <dsp:txXfrm>
        <a:off x="2232103" y="394"/>
        <a:ext cx="1678399" cy="1007039"/>
      </dsp:txXfrm>
    </dsp:sp>
    <dsp:sp modelId="{EB6A5335-5D04-4F9E-82B9-4A9851C45F6D}">
      <dsp:nvSpPr>
        <dsp:cNvPr id="0" name=""/>
        <dsp:cNvSpPr/>
      </dsp:nvSpPr>
      <dsp:spPr>
        <a:xfrm>
          <a:off x="4078343" y="394"/>
          <a:ext cx="1678399" cy="100703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Office Furniture</a:t>
          </a:r>
        </a:p>
      </dsp:txBody>
      <dsp:txXfrm>
        <a:off x="4078343" y="394"/>
        <a:ext cx="1678399" cy="1007039"/>
      </dsp:txXfrm>
    </dsp:sp>
    <dsp:sp modelId="{1ABB4C9D-C0D4-4630-909A-AF8F6120358E}">
      <dsp:nvSpPr>
        <dsp:cNvPr id="0" name=""/>
        <dsp:cNvSpPr/>
      </dsp:nvSpPr>
      <dsp:spPr>
        <a:xfrm>
          <a:off x="5924583" y="394"/>
          <a:ext cx="1678399" cy="100703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Office Machinery</a:t>
          </a:r>
        </a:p>
      </dsp:txBody>
      <dsp:txXfrm>
        <a:off x="5924583" y="394"/>
        <a:ext cx="1678399" cy="1007039"/>
      </dsp:txXfrm>
    </dsp:sp>
    <dsp:sp modelId="{9F40D955-672C-4BE0-B03C-47494DFB3A55}">
      <dsp:nvSpPr>
        <dsp:cNvPr id="0" name=""/>
        <dsp:cNvSpPr/>
      </dsp:nvSpPr>
      <dsp:spPr>
        <a:xfrm>
          <a:off x="7770823" y="394"/>
          <a:ext cx="1678399" cy="10070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Handling/Storage Hazards</a:t>
          </a:r>
        </a:p>
      </dsp:txBody>
      <dsp:txXfrm>
        <a:off x="7770823" y="394"/>
        <a:ext cx="1678399" cy="1007039"/>
      </dsp:txXfrm>
    </dsp:sp>
    <dsp:sp modelId="{0350049A-36BA-4F7B-91AE-C00A03C7EC21}">
      <dsp:nvSpPr>
        <dsp:cNvPr id="0" name=""/>
        <dsp:cNvSpPr/>
      </dsp:nvSpPr>
      <dsp:spPr>
        <a:xfrm>
          <a:off x="385863" y="1175274"/>
          <a:ext cx="1678399" cy="100703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Ventilation</a:t>
          </a:r>
        </a:p>
      </dsp:txBody>
      <dsp:txXfrm>
        <a:off x="385863" y="1175274"/>
        <a:ext cx="1678399" cy="1007039"/>
      </dsp:txXfrm>
    </dsp:sp>
    <dsp:sp modelId="{C6106E1B-052D-4EF4-8444-E1B43092FB79}">
      <dsp:nvSpPr>
        <dsp:cNvPr id="0" name=""/>
        <dsp:cNvSpPr/>
      </dsp:nvSpPr>
      <dsp:spPr>
        <a:xfrm>
          <a:off x="2232103" y="1175274"/>
          <a:ext cx="1678399" cy="100703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Illumination</a:t>
          </a:r>
        </a:p>
      </dsp:txBody>
      <dsp:txXfrm>
        <a:off x="2232103" y="1175274"/>
        <a:ext cx="1678399" cy="1007039"/>
      </dsp:txXfrm>
    </dsp:sp>
    <dsp:sp modelId="{205E50E3-34C3-4070-88D0-A6C5FA504B38}">
      <dsp:nvSpPr>
        <dsp:cNvPr id="0" name=""/>
        <dsp:cNvSpPr/>
      </dsp:nvSpPr>
      <dsp:spPr>
        <a:xfrm>
          <a:off x="4078343" y="1175274"/>
          <a:ext cx="1678399" cy="100703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Noise</a:t>
          </a:r>
        </a:p>
      </dsp:txBody>
      <dsp:txXfrm>
        <a:off x="4078343" y="1175274"/>
        <a:ext cx="1678399" cy="1007039"/>
      </dsp:txXfrm>
    </dsp:sp>
    <dsp:sp modelId="{14C8C17E-F06B-498E-82F0-6DCFAC671FDE}">
      <dsp:nvSpPr>
        <dsp:cNvPr id="0" name=""/>
        <dsp:cNvSpPr/>
      </dsp:nvSpPr>
      <dsp:spPr>
        <a:xfrm>
          <a:off x="5924583" y="1175274"/>
          <a:ext cx="1678399" cy="100703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Physical Layout</a:t>
          </a:r>
        </a:p>
      </dsp:txBody>
      <dsp:txXfrm>
        <a:off x="5924583" y="1175274"/>
        <a:ext cx="1678399" cy="1007039"/>
      </dsp:txXfrm>
    </dsp:sp>
    <dsp:sp modelId="{2D8AD2B5-7894-4BF4-953A-2DC9B41ABD3A}">
      <dsp:nvSpPr>
        <dsp:cNvPr id="0" name=""/>
        <dsp:cNvSpPr/>
      </dsp:nvSpPr>
      <dsp:spPr>
        <a:xfrm>
          <a:off x="7770823" y="1175274"/>
          <a:ext cx="1678399" cy="10070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Exits/Egress</a:t>
          </a:r>
        </a:p>
      </dsp:txBody>
      <dsp:txXfrm>
        <a:off x="7770823" y="1175274"/>
        <a:ext cx="1678399" cy="1007039"/>
      </dsp:txXfrm>
    </dsp:sp>
    <dsp:sp modelId="{0316848E-F6C7-4487-BD41-4D3BC52741F6}">
      <dsp:nvSpPr>
        <dsp:cNvPr id="0" name=""/>
        <dsp:cNvSpPr/>
      </dsp:nvSpPr>
      <dsp:spPr>
        <a:xfrm>
          <a:off x="385863" y="2350153"/>
          <a:ext cx="1678399" cy="100703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Ladders</a:t>
          </a:r>
        </a:p>
      </dsp:txBody>
      <dsp:txXfrm>
        <a:off x="385863" y="2350153"/>
        <a:ext cx="1678399" cy="1007039"/>
      </dsp:txXfrm>
    </dsp:sp>
    <dsp:sp modelId="{AA1024B0-64BA-4A5A-BF8B-2316AED06FB7}">
      <dsp:nvSpPr>
        <dsp:cNvPr id="0" name=""/>
        <dsp:cNvSpPr/>
      </dsp:nvSpPr>
      <dsp:spPr>
        <a:xfrm>
          <a:off x="2232103" y="2350153"/>
          <a:ext cx="1678399" cy="100703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Stands</a:t>
          </a:r>
        </a:p>
      </dsp:txBody>
      <dsp:txXfrm>
        <a:off x="2232103" y="2350153"/>
        <a:ext cx="1678399" cy="1007039"/>
      </dsp:txXfrm>
    </dsp:sp>
    <dsp:sp modelId="{52C8AAAF-9B55-4DD8-992C-D9FCD5326879}">
      <dsp:nvSpPr>
        <dsp:cNvPr id="0" name=""/>
        <dsp:cNvSpPr/>
      </dsp:nvSpPr>
      <dsp:spPr>
        <a:xfrm>
          <a:off x="4078343" y="2350153"/>
          <a:ext cx="1678399" cy="100703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Stools</a:t>
          </a:r>
        </a:p>
      </dsp:txBody>
      <dsp:txXfrm>
        <a:off x="4078343" y="2350153"/>
        <a:ext cx="1678399" cy="1007039"/>
      </dsp:txXfrm>
    </dsp:sp>
    <dsp:sp modelId="{FA0D7619-A89C-4E0F-A3A0-CFC1B722C301}">
      <dsp:nvSpPr>
        <dsp:cNvPr id="0" name=""/>
        <dsp:cNvSpPr/>
      </dsp:nvSpPr>
      <dsp:spPr>
        <a:xfrm>
          <a:off x="5924583" y="2350153"/>
          <a:ext cx="1678399" cy="100703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Office Tools</a:t>
          </a:r>
        </a:p>
      </dsp:txBody>
      <dsp:txXfrm>
        <a:off x="5924583" y="2350153"/>
        <a:ext cx="1678399" cy="1007039"/>
      </dsp:txXfrm>
    </dsp:sp>
    <dsp:sp modelId="{18D8AD7A-2AB1-432E-BABF-27EB898BCBBC}">
      <dsp:nvSpPr>
        <dsp:cNvPr id="0" name=""/>
        <dsp:cNvSpPr/>
      </dsp:nvSpPr>
      <dsp:spPr>
        <a:xfrm>
          <a:off x="7770823" y="2350153"/>
          <a:ext cx="1678399" cy="10070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Copying Machines</a:t>
          </a:r>
        </a:p>
      </dsp:txBody>
      <dsp:txXfrm>
        <a:off x="7770823" y="2350153"/>
        <a:ext cx="1678399" cy="1007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0AE33-9D74-4C36-A3BA-6A8F2806C533}">
      <dsp:nvSpPr>
        <dsp:cNvPr id="0" name=""/>
        <dsp:cNvSpPr/>
      </dsp:nvSpPr>
      <dsp:spPr>
        <a:xfrm>
          <a:off x="9644" y="2899"/>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Improper lifting = musculoskeletal disorders such as sprains, strains, and inflamed joints.</a:t>
          </a:r>
          <a:endParaRPr lang="en-US" sz="1000" kern="1200"/>
        </a:p>
      </dsp:txBody>
      <dsp:txXfrm>
        <a:off x="9644" y="2899"/>
        <a:ext cx="1922851" cy="1153710"/>
      </dsp:txXfrm>
    </dsp:sp>
    <dsp:sp modelId="{B9429266-A849-4A40-B4AF-856DC5F2325C}">
      <dsp:nvSpPr>
        <dsp:cNvPr id="0" name=""/>
        <dsp:cNvSpPr/>
      </dsp:nvSpPr>
      <dsp:spPr>
        <a:xfrm>
          <a:off x="2124780" y="2899"/>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Improperly stored objects can fall on people, cause poor visibility and fires. </a:t>
          </a:r>
          <a:endParaRPr lang="en-US" sz="1000" kern="1200"/>
        </a:p>
      </dsp:txBody>
      <dsp:txXfrm>
        <a:off x="2124780" y="2899"/>
        <a:ext cx="1922851" cy="1153710"/>
      </dsp:txXfrm>
    </dsp:sp>
    <dsp:sp modelId="{69367E0B-7E67-4FE0-B983-8FAC620C15B6}">
      <dsp:nvSpPr>
        <dsp:cNvPr id="0" name=""/>
        <dsp:cNvSpPr/>
      </dsp:nvSpPr>
      <dsp:spPr>
        <a:xfrm>
          <a:off x="4239916" y="2899"/>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Materials should not be stored on top of cabinets.</a:t>
          </a:r>
          <a:endParaRPr lang="en-US" sz="1000" kern="1200"/>
        </a:p>
      </dsp:txBody>
      <dsp:txXfrm>
        <a:off x="4239916" y="2899"/>
        <a:ext cx="1922851" cy="1153710"/>
      </dsp:txXfrm>
    </dsp:sp>
    <dsp:sp modelId="{CC1D2AC3-5308-4A87-835A-F5F17FB81F77}">
      <dsp:nvSpPr>
        <dsp:cNvPr id="0" name=""/>
        <dsp:cNvSpPr/>
      </dsp:nvSpPr>
      <dsp:spPr>
        <a:xfrm>
          <a:off x="9644" y="1348895"/>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Heavy objects should be stored on lower shelves, stacked neatly.</a:t>
          </a:r>
          <a:endParaRPr lang="en-US" sz="1000" kern="1200"/>
        </a:p>
      </dsp:txBody>
      <dsp:txXfrm>
        <a:off x="9644" y="1348895"/>
        <a:ext cx="1922851" cy="1153710"/>
      </dsp:txXfrm>
    </dsp:sp>
    <dsp:sp modelId="{31EF5386-A181-41F7-B5AF-06A1FD11957F}">
      <dsp:nvSpPr>
        <dsp:cNvPr id="0" name=""/>
        <dsp:cNvSpPr/>
      </dsp:nvSpPr>
      <dsp:spPr>
        <a:xfrm>
          <a:off x="2124780" y="1348895"/>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Store materials inside cabinets, lockers, or files when possible.</a:t>
          </a:r>
          <a:endParaRPr lang="en-US" sz="1000" kern="1200"/>
        </a:p>
      </dsp:txBody>
      <dsp:txXfrm>
        <a:off x="2124780" y="1348895"/>
        <a:ext cx="1922851" cy="1153710"/>
      </dsp:txXfrm>
    </dsp:sp>
    <dsp:sp modelId="{BE357A68-8FEE-439F-9D70-9407BDE20E1C}">
      <dsp:nvSpPr>
        <dsp:cNvPr id="0" name=""/>
        <dsp:cNvSpPr/>
      </dsp:nvSpPr>
      <dsp:spPr>
        <a:xfrm>
          <a:off x="4239916" y="1348895"/>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Do not block/obstruct fire extinguishers, fire alarm boxes, or fire suppression equipment.</a:t>
          </a:r>
          <a:endParaRPr lang="en-US" sz="1000" kern="1200"/>
        </a:p>
      </dsp:txBody>
      <dsp:txXfrm>
        <a:off x="4239916" y="1348895"/>
        <a:ext cx="1922851" cy="1153710"/>
      </dsp:txXfrm>
    </dsp:sp>
    <dsp:sp modelId="{AF0542F8-0260-44EE-A760-8AC8BC3BEAC6}">
      <dsp:nvSpPr>
        <dsp:cNvPr id="0" name=""/>
        <dsp:cNvSpPr/>
      </dsp:nvSpPr>
      <dsp:spPr>
        <a:xfrm>
          <a:off x="9644" y="2694891"/>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Identify and properly store flammable and combustible material.</a:t>
          </a:r>
          <a:endParaRPr lang="en-US" sz="1000" kern="1200"/>
        </a:p>
      </dsp:txBody>
      <dsp:txXfrm>
        <a:off x="9644" y="2694891"/>
        <a:ext cx="1922851" cy="1153710"/>
      </dsp:txXfrm>
    </dsp:sp>
    <dsp:sp modelId="{5ECC04C8-2B6F-4118-9D15-E5318C9FE2B8}">
      <dsp:nvSpPr>
        <dsp:cNvPr id="0" name=""/>
        <dsp:cNvSpPr/>
      </dsp:nvSpPr>
      <dsp:spPr>
        <a:xfrm>
          <a:off x="2124780" y="2694891"/>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Do not block or obstruct aisles or walkways.</a:t>
          </a:r>
          <a:endParaRPr lang="en-US" sz="1000" kern="1200"/>
        </a:p>
      </dsp:txBody>
      <dsp:txXfrm>
        <a:off x="2124780" y="2694891"/>
        <a:ext cx="1922851" cy="1153710"/>
      </dsp:txXfrm>
    </dsp:sp>
    <dsp:sp modelId="{5BA6B834-A8ED-4046-AFD7-916489FFC5A7}">
      <dsp:nvSpPr>
        <dsp:cNvPr id="0" name=""/>
        <dsp:cNvSpPr/>
      </dsp:nvSpPr>
      <dsp:spPr>
        <a:xfrm>
          <a:off x="4239916" y="2694891"/>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Ensure shelves are secured to the wall to prevent tipping.</a:t>
          </a:r>
          <a:endParaRPr lang="en-US" sz="1000" kern="1200"/>
        </a:p>
      </dsp:txBody>
      <dsp:txXfrm>
        <a:off x="4239916" y="2694891"/>
        <a:ext cx="1922851" cy="1153710"/>
      </dsp:txXfrm>
    </dsp:sp>
    <dsp:sp modelId="{CB02CF96-1390-4D62-80BC-A790AD8F6351}">
      <dsp:nvSpPr>
        <dsp:cNvPr id="0" name=""/>
        <dsp:cNvSpPr/>
      </dsp:nvSpPr>
      <dsp:spPr>
        <a:xfrm>
          <a:off x="2124780" y="4040886"/>
          <a:ext cx="1922851" cy="1153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baseline="0"/>
            <a:t>Do not step on shelves or stand on chairs to reach items</a:t>
          </a:r>
          <a:endParaRPr lang="en-US" sz="1000" kern="1200"/>
        </a:p>
      </dsp:txBody>
      <dsp:txXfrm>
        <a:off x="2124780" y="4040886"/>
        <a:ext cx="1922851" cy="11537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70420-9405-48B6-AF85-36BDB5992E04}">
      <dsp:nvSpPr>
        <dsp:cNvPr id="0" name=""/>
        <dsp:cNvSpPr/>
      </dsp:nvSpPr>
      <dsp:spPr>
        <a:xfrm>
          <a:off x="0" y="2157"/>
          <a:ext cx="6172412" cy="10933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4247C-618A-42A6-AB01-E86143E0FD92}">
      <dsp:nvSpPr>
        <dsp:cNvPr id="0" name=""/>
        <dsp:cNvSpPr/>
      </dsp:nvSpPr>
      <dsp:spPr>
        <a:xfrm>
          <a:off x="330723" y="248150"/>
          <a:ext cx="601315" cy="601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7FE46-CD3E-4779-B385-6AD60D0A4254}">
      <dsp:nvSpPr>
        <dsp:cNvPr id="0" name=""/>
        <dsp:cNvSpPr/>
      </dsp:nvSpPr>
      <dsp:spPr>
        <a:xfrm>
          <a:off x="1262763" y="2157"/>
          <a:ext cx="4909648" cy="109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708" tIns="115708" rIns="115708" bIns="115708" numCol="1" spcCol="1270" anchor="ctr" anchorCtr="0">
          <a:noAutofit/>
        </a:bodyPr>
        <a:lstStyle/>
        <a:p>
          <a:pPr marL="0" lvl="0" indent="0" algn="l" defTabSz="666750">
            <a:lnSpc>
              <a:spcPct val="100000"/>
            </a:lnSpc>
            <a:spcBef>
              <a:spcPct val="0"/>
            </a:spcBef>
            <a:spcAft>
              <a:spcPct val="35000"/>
            </a:spcAft>
            <a:buNone/>
          </a:pPr>
          <a:r>
            <a:rPr lang="en-US" sz="1500" b="1" kern="1200" baseline="0"/>
            <a:t>There are many hazards associated with working in an office environment.</a:t>
          </a:r>
          <a:endParaRPr lang="en-US" sz="1500" kern="1200"/>
        </a:p>
      </dsp:txBody>
      <dsp:txXfrm>
        <a:off x="1262763" y="2157"/>
        <a:ext cx="4909648" cy="1093301"/>
      </dsp:txXfrm>
    </dsp:sp>
    <dsp:sp modelId="{534E8487-ABAB-42CA-A1F6-89B969EDC623}">
      <dsp:nvSpPr>
        <dsp:cNvPr id="0" name=""/>
        <dsp:cNvSpPr/>
      </dsp:nvSpPr>
      <dsp:spPr>
        <a:xfrm>
          <a:off x="0" y="1368784"/>
          <a:ext cx="6172412" cy="10933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9D506C-80DA-4A4E-8F4A-5B68212839F0}">
      <dsp:nvSpPr>
        <dsp:cNvPr id="0" name=""/>
        <dsp:cNvSpPr/>
      </dsp:nvSpPr>
      <dsp:spPr>
        <a:xfrm>
          <a:off x="330723" y="1614777"/>
          <a:ext cx="601315" cy="601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20A271-77A9-423E-A52E-9E1C99C142AB}">
      <dsp:nvSpPr>
        <dsp:cNvPr id="0" name=""/>
        <dsp:cNvSpPr/>
      </dsp:nvSpPr>
      <dsp:spPr>
        <a:xfrm>
          <a:off x="1262763" y="1368784"/>
          <a:ext cx="4909648" cy="109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708" tIns="115708" rIns="115708" bIns="115708" numCol="1" spcCol="1270" anchor="ctr" anchorCtr="0">
          <a:noAutofit/>
        </a:bodyPr>
        <a:lstStyle/>
        <a:p>
          <a:pPr marL="0" lvl="0" indent="0" algn="l" defTabSz="666750">
            <a:lnSpc>
              <a:spcPct val="100000"/>
            </a:lnSpc>
            <a:spcBef>
              <a:spcPct val="0"/>
            </a:spcBef>
            <a:spcAft>
              <a:spcPct val="35000"/>
            </a:spcAft>
            <a:buNone/>
          </a:pPr>
          <a:r>
            <a:rPr lang="en-US" sz="1500" b="1" kern="1200" baseline="0"/>
            <a:t>Be aware of safety issues/hazards; report them, correct them.</a:t>
          </a:r>
          <a:endParaRPr lang="en-US" sz="1500" kern="1200"/>
        </a:p>
      </dsp:txBody>
      <dsp:txXfrm>
        <a:off x="1262763" y="1368784"/>
        <a:ext cx="4909648" cy="1093301"/>
      </dsp:txXfrm>
    </dsp:sp>
    <dsp:sp modelId="{CDD4673D-7E30-453F-8642-10A5475B9CE1}">
      <dsp:nvSpPr>
        <dsp:cNvPr id="0" name=""/>
        <dsp:cNvSpPr/>
      </dsp:nvSpPr>
      <dsp:spPr>
        <a:xfrm>
          <a:off x="0" y="2735411"/>
          <a:ext cx="6172412" cy="10933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270A7-9C3E-45A9-9D10-B88453718C64}">
      <dsp:nvSpPr>
        <dsp:cNvPr id="0" name=""/>
        <dsp:cNvSpPr/>
      </dsp:nvSpPr>
      <dsp:spPr>
        <a:xfrm>
          <a:off x="330723" y="2981404"/>
          <a:ext cx="601315" cy="601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FBA62-081C-4B3B-837B-C8077AFFC531}">
      <dsp:nvSpPr>
        <dsp:cNvPr id="0" name=""/>
        <dsp:cNvSpPr/>
      </dsp:nvSpPr>
      <dsp:spPr>
        <a:xfrm>
          <a:off x="1262763" y="2735411"/>
          <a:ext cx="4909648" cy="109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708" tIns="115708" rIns="115708" bIns="115708" numCol="1" spcCol="1270" anchor="ctr" anchorCtr="0">
          <a:noAutofit/>
        </a:bodyPr>
        <a:lstStyle/>
        <a:p>
          <a:pPr marL="0" lvl="0" indent="0" algn="l" defTabSz="666750">
            <a:lnSpc>
              <a:spcPct val="100000"/>
            </a:lnSpc>
            <a:spcBef>
              <a:spcPct val="0"/>
            </a:spcBef>
            <a:spcAft>
              <a:spcPct val="35000"/>
            </a:spcAft>
            <a:buNone/>
          </a:pPr>
          <a:r>
            <a:rPr lang="en-US" sz="1500" b="1" kern="1200" baseline="0"/>
            <a:t>Realize an improper or careless act such as leaving a file drawer open can cause injuries.</a:t>
          </a:r>
          <a:endParaRPr lang="en-US" sz="1500" kern="1200"/>
        </a:p>
      </dsp:txBody>
      <dsp:txXfrm>
        <a:off x="1262763" y="2735411"/>
        <a:ext cx="4909648" cy="1093301"/>
      </dsp:txXfrm>
    </dsp:sp>
    <dsp:sp modelId="{E893CC2C-D58A-4FB5-AD56-9277485D7464}">
      <dsp:nvSpPr>
        <dsp:cNvPr id="0" name=""/>
        <dsp:cNvSpPr/>
      </dsp:nvSpPr>
      <dsp:spPr>
        <a:xfrm>
          <a:off x="0" y="4102038"/>
          <a:ext cx="6172412" cy="10933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EC53C0-6280-46B2-9C29-522516ED26CD}">
      <dsp:nvSpPr>
        <dsp:cNvPr id="0" name=""/>
        <dsp:cNvSpPr/>
      </dsp:nvSpPr>
      <dsp:spPr>
        <a:xfrm>
          <a:off x="330723" y="4348031"/>
          <a:ext cx="601315" cy="6013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7218F-8C44-45E2-9B6D-0008FC238682}">
      <dsp:nvSpPr>
        <dsp:cNvPr id="0" name=""/>
        <dsp:cNvSpPr/>
      </dsp:nvSpPr>
      <dsp:spPr>
        <a:xfrm>
          <a:off x="1262763" y="4102038"/>
          <a:ext cx="4909648" cy="109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708" tIns="115708" rIns="115708" bIns="115708" numCol="1" spcCol="1270" anchor="ctr" anchorCtr="0">
          <a:noAutofit/>
        </a:bodyPr>
        <a:lstStyle/>
        <a:p>
          <a:pPr marL="0" lvl="0" indent="0" algn="l" defTabSz="666750">
            <a:lnSpc>
              <a:spcPct val="100000"/>
            </a:lnSpc>
            <a:spcBef>
              <a:spcPct val="0"/>
            </a:spcBef>
            <a:spcAft>
              <a:spcPct val="35000"/>
            </a:spcAft>
            <a:buNone/>
          </a:pPr>
          <a:r>
            <a:rPr lang="en-US" sz="1500" b="1" kern="1200" baseline="0"/>
            <a:t>Think safety, act safely!</a:t>
          </a:r>
          <a:endParaRPr lang="en-US" sz="1500" kern="1200"/>
        </a:p>
      </dsp:txBody>
      <dsp:txXfrm>
        <a:off x="1262763" y="4102038"/>
        <a:ext cx="4909648" cy="10933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7/8/2024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1844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012511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7/8/2024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0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64862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7/8/2024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514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7630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7/8/2024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6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040172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7/8/2024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641654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7/8/2024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27140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7/8/2024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193977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7/8/2024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57143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5187F-DE01-EE12-7868-2AE10735A763}"/>
              </a:ext>
            </a:extLst>
          </p:cNvPr>
          <p:cNvSpPr>
            <a:spLocks noGrp="1"/>
          </p:cNvSpPr>
          <p:nvPr>
            <p:ph type="ctrTitle"/>
          </p:nvPr>
        </p:nvSpPr>
        <p:spPr>
          <a:xfrm>
            <a:off x="1635103" y="1057522"/>
            <a:ext cx="4741843" cy="2173433"/>
          </a:xfrm>
        </p:spPr>
        <p:txBody>
          <a:bodyPr>
            <a:normAutofit/>
          </a:bodyPr>
          <a:lstStyle/>
          <a:p>
            <a:pPr>
              <a:lnSpc>
                <a:spcPct val="115000"/>
              </a:lnSpc>
            </a:pPr>
            <a:r>
              <a:rPr lang="en-US" sz="3700" kern="0">
                <a:solidFill>
                  <a:schemeClr val="bg1"/>
                </a:solidFill>
                <a:effectLst/>
                <a:latin typeface="Times New Roman" panose="02020603050405020304" pitchFamily="18" charset="0"/>
                <a:ea typeface="Times New Roman" panose="02020603050405020304" pitchFamily="18" charset="0"/>
              </a:rPr>
              <a:t>Health and Safety in Office Environments</a:t>
            </a:r>
            <a:endParaRPr lang="en-US" sz="3700">
              <a:solidFill>
                <a:schemeClr val="bg1"/>
              </a:solidFill>
            </a:endParaRPr>
          </a:p>
        </p:txBody>
      </p:sp>
      <p:sp>
        <p:nvSpPr>
          <p:cNvPr id="3" name="Subtitle 2">
            <a:extLst>
              <a:ext uri="{FF2B5EF4-FFF2-40B4-BE49-F238E27FC236}">
                <a16:creationId xmlns:a16="http://schemas.microsoft.com/office/drawing/2014/main" id="{581A27EB-8B16-273C-7F18-B604DCE2DD07}"/>
              </a:ext>
            </a:extLst>
          </p:cNvPr>
          <p:cNvSpPr>
            <a:spLocks noGrp="1"/>
          </p:cNvSpPr>
          <p:nvPr>
            <p:ph type="subTitle" idx="1"/>
          </p:nvPr>
        </p:nvSpPr>
        <p:spPr>
          <a:xfrm>
            <a:off x="1635104" y="3751119"/>
            <a:ext cx="4797502" cy="1606163"/>
          </a:xfrm>
        </p:spPr>
        <p:txBody>
          <a:bodyPr anchor="t">
            <a:normAutofit/>
          </a:bodyPr>
          <a:lstStyle/>
          <a:p>
            <a:r>
              <a:rPr lang="en-US">
                <a:solidFill>
                  <a:schemeClr val="tx1">
                    <a:lumMod val="75000"/>
                    <a:lumOff val="25000"/>
                  </a:schemeClr>
                </a:solidFill>
              </a:rPr>
              <a:t>Presented by Thomas Faulkner</a:t>
            </a:r>
          </a:p>
        </p:txBody>
      </p:sp>
      <p:sp>
        <p:nvSpPr>
          <p:cNvPr id="1035" name="Rectangle 1034">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Startup Business photo and picture">
            <a:extLst>
              <a:ext uri="{FF2B5EF4-FFF2-40B4-BE49-F238E27FC236}">
                <a16:creationId xmlns:a16="http://schemas.microsoft.com/office/drawing/2014/main" id="{EBCA69C3-468A-93D9-C49E-23EBF51612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69" y="1837295"/>
            <a:ext cx="4362798" cy="31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8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298E-8E32-D68F-C289-B6BDCD879FE5}"/>
              </a:ext>
            </a:extLst>
          </p:cNvPr>
          <p:cNvSpPr>
            <a:spLocks noGrp="1"/>
          </p:cNvSpPr>
          <p:nvPr>
            <p:ph type="title"/>
          </p:nvPr>
        </p:nvSpPr>
        <p:spPr/>
        <p:txBody>
          <a:bodyPr/>
          <a:lstStyle/>
          <a:p>
            <a:r>
              <a:rPr lang="en-US" dirty="0"/>
              <a:t>Handling &amp; Storage</a:t>
            </a:r>
          </a:p>
        </p:txBody>
      </p:sp>
      <p:graphicFrame>
        <p:nvGraphicFramePr>
          <p:cNvPr id="5" name="Content Placeholder 2">
            <a:extLst>
              <a:ext uri="{FF2B5EF4-FFF2-40B4-BE49-F238E27FC236}">
                <a16:creationId xmlns:a16="http://schemas.microsoft.com/office/drawing/2014/main" id="{8778009F-5D31-CC29-F202-AE2477DC73E0}"/>
              </a:ext>
            </a:extLst>
          </p:cNvPr>
          <p:cNvGraphicFramePr>
            <a:graphicFrameLocks noGrp="1"/>
          </p:cNvGraphicFramePr>
          <p:nvPr>
            <p:ph idx="1"/>
          </p:nvPr>
        </p:nvGraphicFramePr>
        <p:xfrm>
          <a:off x="5376671" y="705113"/>
          <a:ext cx="6172412" cy="5197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2093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oke stacks at a factory against a blue sky">
            <a:extLst>
              <a:ext uri="{FF2B5EF4-FFF2-40B4-BE49-F238E27FC236}">
                <a16:creationId xmlns:a16="http://schemas.microsoft.com/office/drawing/2014/main" id="{86D45BB1-40C5-CA73-D40B-997E545EC994}"/>
              </a:ext>
            </a:extLst>
          </p:cNvPr>
          <p:cNvPicPr>
            <a:picLocks noChangeAspect="1"/>
          </p:cNvPicPr>
          <p:nvPr/>
        </p:nvPicPr>
        <p:blipFill rotWithShape="1">
          <a:blip r:embed="rId2"/>
          <a:srcRect l="39108" r="8162"/>
          <a:stretch/>
        </p:blipFill>
        <p:spPr>
          <a:xfrm>
            <a:off x="20" y="719747"/>
            <a:ext cx="4458058" cy="5389675"/>
          </a:xfrm>
          <a:prstGeom prst="rect">
            <a:avLst/>
          </a:prstGeom>
        </p:spPr>
      </p:pic>
      <p:sp>
        <p:nvSpPr>
          <p:cNvPr id="13" name="Rectangle 12">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E0821-DB99-6E2A-64B4-F5D0F1B47FB7}"/>
              </a:ext>
            </a:extLst>
          </p:cNvPr>
          <p:cNvSpPr>
            <a:spLocks noGrp="1"/>
          </p:cNvSpPr>
          <p:nvPr>
            <p:ph type="title"/>
          </p:nvPr>
        </p:nvSpPr>
        <p:spPr>
          <a:xfrm>
            <a:off x="4919472" y="1056362"/>
            <a:ext cx="6627226" cy="1154102"/>
          </a:xfrm>
        </p:spPr>
        <p:txBody>
          <a:bodyPr>
            <a:normAutofit/>
          </a:bodyPr>
          <a:lstStyle/>
          <a:p>
            <a:r>
              <a:rPr lang="en-US" dirty="0"/>
              <a:t>Ventilation</a:t>
            </a:r>
          </a:p>
        </p:txBody>
      </p:sp>
      <p:sp>
        <p:nvSpPr>
          <p:cNvPr id="17" name="Rectangle 16">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A1CFA-12B2-8FD2-A01E-1A7071900944}"/>
              </a:ext>
            </a:extLst>
          </p:cNvPr>
          <p:cNvSpPr>
            <a:spLocks noGrp="1"/>
          </p:cNvSpPr>
          <p:nvPr>
            <p:ph idx="1"/>
          </p:nvPr>
        </p:nvSpPr>
        <p:spPr>
          <a:xfrm>
            <a:off x="4921857" y="2268656"/>
            <a:ext cx="6627226" cy="3505938"/>
          </a:xfrm>
        </p:spPr>
        <p:txBody>
          <a:bodyPr anchor="t">
            <a:normAutofit lnSpcReduction="10000"/>
          </a:bodyPr>
          <a:lstStyle/>
          <a:p>
            <a:pPr marL="342900" indent="-342900">
              <a:lnSpc>
                <a:spcPct val="130000"/>
              </a:lnSpc>
              <a:buFont typeface="Wingdings" panose="05000000000000000000" pitchFamily="2" charset="2"/>
              <a:buChar char="§"/>
            </a:pPr>
            <a:r>
              <a:rPr lang="en-US" sz="1100" b="0" dirty="0">
                <a:latin typeface="Verdana" panose="020B0604030504040204" pitchFamily="34" charset="0"/>
                <a:ea typeface="Verdana" panose="020B0604030504040204" pitchFamily="34" charset="0"/>
              </a:rPr>
              <a:t>Sources of office air pollution that can cause health problems include:</a:t>
            </a:r>
          </a:p>
          <a:p>
            <a:pPr marL="1257300" lvl="2" indent="-342900">
              <a:lnSpc>
                <a:spcPct val="130000"/>
              </a:lnSpc>
              <a:buFont typeface="Courier New" panose="02070309020205020404" pitchFamily="49" charset="0"/>
              <a:buChar char="o"/>
            </a:pPr>
            <a:r>
              <a:rPr lang="en-US" sz="1100" dirty="0">
                <a:latin typeface="Verdana" panose="020B0604030504040204" pitchFamily="34" charset="0"/>
                <a:ea typeface="Verdana" panose="020B0604030504040204" pitchFamily="34" charset="0"/>
                <a:cs typeface="Verdana" panose="020B0604030504040204" pitchFamily="34" charset="0"/>
              </a:rPr>
              <a:t>Natural agents (e.g. carbon monoxide, microorganisms, radon).</a:t>
            </a:r>
            <a:endParaRPr lang="en-US" sz="1100" b="0" dirty="0">
              <a:latin typeface="Verdana" panose="020B0604030504040204" pitchFamily="34" charset="0"/>
              <a:ea typeface="Verdana" panose="020B0604030504040204" pitchFamily="34" charset="0"/>
            </a:endParaRPr>
          </a:p>
          <a:p>
            <a:pPr marL="1257300" lvl="2" indent="-342900">
              <a:lnSpc>
                <a:spcPct val="130000"/>
              </a:lnSpc>
              <a:buFont typeface="Courier New" panose="02070309020205020404" pitchFamily="49" charset="0"/>
              <a:buChar char="o"/>
            </a:pPr>
            <a:r>
              <a:rPr lang="en-US" sz="1100" dirty="0">
                <a:latin typeface="Verdana" panose="020B0604030504040204" pitchFamily="34" charset="0"/>
                <a:ea typeface="Verdana" panose="020B0604030504040204" pitchFamily="34" charset="0"/>
                <a:cs typeface="Verdana" panose="020B0604030504040204" pitchFamily="34" charset="0"/>
              </a:rPr>
              <a:t>Synthetic chemicals (e.g. formaldehyde, cleaning fluids, cigarette smoke, asbestos).</a:t>
            </a:r>
            <a:endParaRPr lang="en-US" sz="1100" dirty="0">
              <a:latin typeface="Verdana" panose="020B0604030504040204" pitchFamily="34" charset="0"/>
              <a:ea typeface="Verdana" panose="020B0604030504040204" pitchFamily="34" charset="0"/>
            </a:endParaRPr>
          </a:p>
          <a:p>
            <a:pPr marL="342900" indent="-342900">
              <a:lnSpc>
                <a:spcPct val="130000"/>
              </a:lnSpc>
              <a:buFont typeface="Wingdings" panose="05000000000000000000" pitchFamily="2" charset="2"/>
              <a:buChar char="§"/>
            </a:pPr>
            <a:r>
              <a:rPr lang="en-US" sz="1100" b="0" dirty="0">
                <a:latin typeface="Verdana" panose="020B0604030504040204" pitchFamily="34" charset="0"/>
                <a:ea typeface="Verdana" panose="020B0604030504040204" pitchFamily="34" charset="0"/>
              </a:rPr>
              <a:t>Adequate office ventilation system delivering quality indoor air and providing comfortable humidity and temperature is necessary.</a:t>
            </a:r>
          </a:p>
          <a:p>
            <a:pPr marL="342900" indent="-342900">
              <a:lnSpc>
                <a:spcPct val="130000"/>
              </a:lnSpc>
              <a:buFont typeface="Wingdings" panose="05000000000000000000" pitchFamily="2" charset="2"/>
              <a:buChar char="§"/>
            </a:pPr>
            <a:r>
              <a:rPr lang="en-US" sz="1100" b="0" dirty="0">
                <a:latin typeface="Verdana" panose="020B0604030504040204" pitchFamily="34" charset="0"/>
                <a:ea typeface="Verdana" panose="020B0604030504040204" pitchFamily="34" charset="0"/>
              </a:rPr>
              <a:t>If copying or printing machines used = exhaust ventilation system that draws particulates and gases away from breathing zone should be present.</a:t>
            </a:r>
          </a:p>
          <a:p>
            <a:pPr marL="342900" indent="-342900">
              <a:lnSpc>
                <a:spcPct val="130000"/>
              </a:lnSpc>
              <a:buFont typeface="Wingdings" panose="05000000000000000000" pitchFamily="2" charset="2"/>
              <a:buChar char="§"/>
            </a:pPr>
            <a:r>
              <a:rPr lang="en-US" sz="1100" b="0" dirty="0">
                <a:latin typeface="Verdana" panose="020B0604030504040204" pitchFamily="34" charset="0"/>
                <a:ea typeface="Verdana" panose="020B0604030504040204" pitchFamily="34" charset="0"/>
              </a:rPr>
              <a:t>Office machines and ventilation system components should be checked and maintained on a regular basis.</a:t>
            </a:r>
          </a:p>
          <a:p>
            <a:pPr>
              <a:lnSpc>
                <a:spcPct val="130000"/>
              </a:lnSpc>
            </a:pPr>
            <a:endParaRPr lang="en-US" sz="1000" dirty="0"/>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186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27" name="Rectangle 26">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72B22-7005-D626-31C7-A951750C7F60}"/>
              </a:ext>
            </a:extLst>
          </p:cNvPr>
          <p:cNvSpPr>
            <a:spLocks noGrp="1"/>
          </p:cNvSpPr>
          <p:nvPr>
            <p:ph type="title"/>
          </p:nvPr>
        </p:nvSpPr>
        <p:spPr>
          <a:xfrm>
            <a:off x="548640" y="1709530"/>
            <a:ext cx="3754671" cy="2528515"/>
          </a:xfrm>
        </p:spPr>
        <p:txBody>
          <a:bodyPr vert="horz" lIns="109728" tIns="109728" rIns="109728" bIns="91440" rtlCol="0" anchor="b">
            <a:normAutofit/>
          </a:bodyPr>
          <a:lstStyle/>
          <a:p>
            <a:pPr>
              <a:lnSpc>
                <a:spcPct val="125000"/>
              </a:lnSpc>
            </a:pPr>
            <a:r>
              <a:rPr lang="en-US" b="0" cap="all">
                <a:solidFill>
                  <a:schemeClr val="tx2"/>
                </a:solidFill>
              </a:rPr>
              <a:t>What is wrong with this set-up?</a:t>
            </a:r>
          </a:p>
        </p:txBody>
      </p:sp>
      <p:pic>
        <p:nvPicPr>
          <p:cNvPr id="4" name="Content Placeholder 3" descr="Fan on Chair.JPG">
            <a:extLst>
              <a:ext uri="{FF2B5EF4-FFF2-40B4-BE49-F238E27FC236}">
                <a16:creationId xmlns:a16="http://schemas.microsoft.com/office/drawing/2014/main" id="{F6E04E05-8725-5177-035E-4F4BF23FF70E}"/>
              </a:ext>
            </a:extLst>
          </p:cNvPr>
          <p:cNvPicPr>
            <a:picLocks noChangeAspect="1"/>
          </p:cNvPicPr>
          <p:nvPr/>
        </p:nvPicPr>
        <p:blipFill rotWithShape="1">
          <a:blip r:embed="rId2">
            <a:extLst>
              <a:ext uri="{28A0092B-C50C-407E-A947-70E740481C1C}">
                <a14:useLocalDpi xmlns:a14="http://schemas.microsoft.com/office/drawing/2010/main" val="0"/>
              </a:ext>
            </a:extLst>
          </a:blip>
          <a:srcRect l="789" r="3" b="3"/>
          <a:stretch/>
        </p:blipFill>
        <p:spPr bwMode="auto">
          <a:xfrm>
            <a:off x="4673592" y="1068572"/>
            <a:ext cx="3753016" cy="50438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Fan on Chair-2.JPG">
            <a:extLst>
              <a:ext uri="{FF2B5EF4-FFF2-40B4-BE49-F238E27FC236}">
                <a16:creationId xmlns:a16="http://schemas.microsoft.com/office/drawing/2014/main" id="{501F976E-11E5-2BFA-82B2-02A0737ED9CB}"/>
              </a:ext>
            </a:extLst>
          </p:cNvPr>
          <p:cNvPicPr>
            <a:picLocks noChangeAspect="1"/>
          </p:cNvPicPr>
          <p:nvPr/>
        </p:nvPicPr>
        <p:blipFill rotWithShape="1">
          <a:blip r:embed="rId3">
            <a:extLst>
              <a:ext uri="{28A0092B-C50C-407E-A947-70E740481C1C}">
                <a14:useLocalDpi xmlns:a14="http://schemas.microsoft.com/office/drawing/2010/main" val="0"/>
              </a:ext>
            </a:extLst>
          </a:blip>
          <a:srcRect l="1978" r="3" b="3"/>
          <a:stretch/>
        </p:blipFill>
        <p:spPr bwMode="auto">
          <a:xfrm>
            <a:off x="8464800" y="1074544"/>
            <a:ext cx="3727200" cy="506986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67615"/>
            <a:ext cx="4603482" cy="690385"/>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6123441"/>
            <a:ext cx="7534656"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136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6A898E0-0F1C-4CD6-BBAB-3A481A2F0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00792" y="1057665"/>
            <a:ext cx="64008" cy="5065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33EC279-E9EC-F445-56AE-C31C62BC3DAE}"/>
              </a:ext>
            </a:extLst>
          </p:cNvPr>
          <p:cNvSpPr txBox="1"/>
          <p:nvPr/>
        </p:nvSpPr>
        <p:spPr>
          <a:xfrm>
            <a:off x="201217" y="4621225"/>
            <a:ext cx="4238661" cy="369332"/>
          </a:xfrm>
          <a:prstGeom prst="rect">
            <a:avLst/>
          </a:prstGeom>
          <a:noFill/>
        </p:spPr>
        <p:txBody>
          <a:bodyPr wrap="none" rtlCol="0">
            <a:spAutoFit/>
          </a:bodyPr>
          <a:lstStyle/>
          <a:p>
            <a:r>
              <a:rPr lang="en-US" dirty="0"/>
              <a:t>Can someone get injured from this?</a:t>
            </a:r>
          </a:p>
        </p:txBody>
      </p:sp>
    </p:spTree>
    <p:extLst>
      <p:ext uri="{BB962C8B-B14F-4D97-AF65-F5344CB8AC3E}">
        <p14:creationId xmlns:p14="http://schemas.microsoft.com/office/powerpoint/2010/main" val="406065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94" name="Rectangle 309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5" name="Rectangle 3094">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62D12-F082-4537-E221-A123C96FEF5C}"/>
              </a:ext>
            </a:extLst>
          </p:cNvPr>
          <p:cNvSpPr>
            <a:spLocks noGrp="1"/>
          </p:cNvSpPr>
          <p:nvPr>
            <p:ph type="title"/>
          </p:nvPr>
        </p:nvSpPr>
        <p:spPr>
          <a:xfrm>
            <a:off x="1434622" y="1113327"/>
            <a:ext cx="4862811" cy="2019488"/>
          </a:xfrm>
        </p:spPr>
        <p:txBody>
          <a:bodyPr>
            <a:normAutofit/>
          </a:bodyPr>
          <a:lstStyle/>
          <a:p>
            <a:r>
              <a:rPr lang="en-US">
                <a:solidFill>
                  <a:schemeClr val="bg1"/>
                </a:solidFill>
              </a:rPr>
              <a:t>Illumination</a:t>
            </a:r>
          </a:p>
        </p:txBody>
      </p:sp>
      <p:sp>
        <p:nvSpPr>
          <p:cNvPr id="3096" name="Rectangle 3095">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Rectangle 3096">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8" name="Rectangle 3097">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9" name="Rectangle 3098">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Rectangle 3099">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1AB7A8-C1B2-F732-2F75-8B5FA4F3270F}"/>
              </a:ext>
            </a:extLst>
          </p:cNvPr>
          <p:cNvSpPr>
            <a:spLocks noGrp="1"/>
          </p:cNvSpPr>
          <p:nvPr>
            <p:ph idx="1"/>
          </p:nvPr>
        </p:nvSpPr>
        <p:spPr>
          <a:xfrm>
            <a:off x="1022767" y="3467435"/>
            <a:ext cx="5757159" cy="3502105"/>
          </a:xfrm>
        </p:spPr>
        <p:txBody>
          <a:bodyPr>
            <a:normAutofit lnSpcReduction="10000"/>
          </a:bodyPr>
          <a:lstStyle/>
          <a:p>
            <a:pPr>
              <a:lnSpc>
                <a:spcPct val="130000"/>
              </a:lnSpc>
            </a:pPr>
            <a:r>
              <a:rPr lang="en-US" sz="1000" dirty="0"/>
              <a:t>Poor lighting can cause:</a:t>
            </a:r>
          </a:p>
          <a:p>
            <a:pPr marL="342900" indent="-342900">
              <a:lnSpc>
                <a:spcPct val="130000"/>
              </a:lnSpc>
              <a:buFont typeface="Wingdings" panose="05000000000000000000" pitchFamily="2" charset="2"/>
              <a:buChar char="§"/>
            </a:pPr>
            <a:r>
              <a:rPr lang="en-US" sz="1000" dirty="0"/>
              <a:t>Glare</a:t>
            </a:r>
          </a:p>
          <a:p>
            <a:pPr marL="342900" indent="-342900">
              <a:lnSpc>
                <a:spcPct val="130000"/>
              </a:lnSpc>
              <a:buFont typeface="Wingdings" panose="05000000000000000000" pitchFamily="2" charset="2"/>
              <a:buChar char="§"/>
            </a:pPr>
            <a:r>
              <a:rPr lang="en-US" sz="1000" dirty="0"/>
              <a:t>Shadows</a:t>
            </a:r>
          </a:p>
          <a:p>
            <a:pPr marL="342900" indent="-342900">
              <a:lnSpc>
                <a:spcPct val="130000"/>
              </a:lnSpc>
              <a:buFont typeface="Wingdings" panose="05000000000000000000" pitchFamily="2" charset="2"/>
              <a:buChar char="§"/>
            </a:pPr>
            <a:r>
              <a:rPr lang="en-US" sz="1000" dirty="0"/>
              <a:t>Visual problems (e.g. eyestrain, fatigue, double-vision, etc.)</a:t>
            </a:r>
          </a:p>
          <a:p>
            <a:pPr marL="342900" indent="-342900">
              <a:lnSpc>
                <a:spcPct val="130000"/>
              </a:lnSpc>
              <a:buFont typeface="Wingdings" panose="05000000000000000000" pitchFamily="2" charset="2"/>
              <a:buChar char="§"/>
            </a:pPr>
            <a:r>
              <a:rPr lang="en-US" sz="1000" dirty="0"/>
              <a:t>Accidents/injuries</a:t>
            </a:r>
          </a:p>
          <a:p>
            <a:pPr>
              <a:lnSpc>
                <a:spcPct val="130000"/>
              </a:lnSpc>
            </a:pPr>
            <a:r>
              <a:rPr lang="en-US" sz="1000" dirty="0"/>
              <a:t>Controls to prevent poor lighting conditions:</a:t>
            </a:r>
          </a:p>
          <a:p>
            <a:pPr marL="342900" indent="-342900">
              <a:lnSpc>
                <a:spcPct val="130000"/>
              </a:lnSpc>
              <a:buFont typeface="Wingdings" pitchFamily="2" charset="2"/>
              <a:buChar char="§"/>
            </a:pPr>
            <a:r>
              <a:rPr lang="en-US" sz="1000" dirty="0"/>
              <a:t>Regular maintenance of the lighting system.</a:t>
            </a:r>
          </a:p>
          <a:p>
            <a:pPr marL="342900" indent="-342900">
              <a:lnSpc>
                <a:spcPct val="130000"/>
              </a:lnSpc>
              <a:buFont typeface="Wingdings" pitchFamily="2" charset="2"/>
              <a:buChar char="§"/>
            </a:pPr>
            <a:r>
              <a:rPr lang="en-US" sz="1000" dirty="0"/>
              <a:t>Light-colored dull finish on walls, ceilings, floors to reduce glare.</a:t>
            </a:r>
          </a:p>
          <a:p>
            <a:pPr marL="342900" indent="-342900">
              <a:lnSpc>
                <a:spcPct val="130000"/>
              </a:lnSpc>
              <a:buFont typeface="Wingdings" pitchFamily="2" charset="2"/>
              <a:buChar char="§"/>
            </a:pPr>
            <a:r>
              <a:rPr lang="en-US" sz="1000" dirty="0"/>
              <a:t>Adjustable shades on windows.</a:t>
            </a:r>
          </a:p>
          <a:p>
            <a:pPr marL="342900" indent="-342900">
              <a:lnSpc>
                <a:spcPct val="130000"/>
              </a:lnSpc>
              <a:buFont typeface="Wingdings" pitchFamily="2" charset="2"/>
              <a:buChar char="§"/>
            </a:pPr>
            <a:r>
              <a:rPr lang="en-US" sz="1000" dirty="0"/>
              <a:t>Indirect lighting.</a:t>
            </a:r>
          </a:p>
          <a:p>
            <a:pPr>
              <a:lnSpc>
                <a:spcPct val="130000"/>
              </a:lnSpc>
            </a:pPr>
            <a:endParaRPr lang="en-US" sz="600" dirty="0"/>
          </a:p>
        </p:txBody>
      </p:sp>
      <p:sp>
        <p:nvSpPr>
          <p:cNvPr id="3093" name="Rectangle 3092">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ree Lightbulb Illuminated photo and picture">
            <a:extLst>
              <a:ext uri="{FF2B5EF4-FFF2-40B4-BE49-F238E27FC236}">
                <a16:creationId xmlns:a16="http://schemas.microsoft.com/office/drawing/2014/main" id="{E3065ECC-51D1-A7FD-1DD1-A4C2AD0D36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7" r="30132" b="-1"/>
          <a:stretch/>
        </p:blipFill>
        <p:spPr bwMode="auto">
          <a:xfrm>
            <a:off x="6857698" y="10"/>
            <a:ext cx="53343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09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eaf">
            <a:extLst>
              <a:ext uri="{FF2B5EF4-FFF2-40B4-BE49-F238E27FC236}">
                <a16:creationId xmlns:a16="http://schemas.microsoft.com/office/drawing/2014/main" id="{9CFB3A71-14D6-BD86-3B7E-1E33C6C556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646" y="1750192"/>
            <a:ext cx="3328786" cy="3328786"/>
          </a:xfrm>
          <a:prstGeom prst="rect">
            <a:avLst/>
          </a:prstGeom>
        </p:spPr>
      </p:pic>
      <p:sp>
        <p:nvSpPr>
          <p:cNvPr id="14" name="Rectangle 13">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10C56-0A29-FEFE-70EB-90AE8E143312}"/>
              </a:ext>
            </a:extLst>
          </p:cNvPr>
          <p:cNvSpPr>
            <a:spLocks noGrp="1"/>
          </p:cNvSpPr>
          <p:nvPr>
            <p:ph type="title"/>
          </p:nvPr>
        </p:nvSpPr>
        <p:spPr>
          <a:xfrm>
            <a:off x="4458078" y="773007"/>
            <a:ext cx="6627226" cy="1154102"/>
          </a:xfrm>
        </p:spPr>
        <p:txBody>
          <a:bodyPr>
            <a:normAutofit/>
          </a:bodyPr>
          <a:lstStyle/>
          <a:p>
            <a:r>
              <a:rPr lang="en-US" dirty="0"/>
              <a:t>Noise</a:t>
            </a:r>
          </a:p>
        </p:txBody>
      </p:sp>
      <p:sp>
        <p:nvSpPr>
          <p:cNvPr id="18" name="Rectangle 17">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BF0E56-AEE9-FA3A-BDBD-4BD73F420281}"/>
              </a:ext>
            </a:extLst>
          </p:cNvPr>
          <p:cNvSpPr>
            <a:spLocks noGrp="1"/>
          </p:cNvSpPr>
          <p:nvPr>
            <p:ph idx="1"/>
          </p:nvPr>
        </p:nvSpPr>
        <p:spPr>
          <a:xfrm>
            <a:off x="4490084" y="1750192"/>
            <a:ext cx="7794882" cy="4722035"/>
          </a:xfrm>
        </p:spPr>
        <p:txBody>
          <a:bodyPr anchor="t">
            <a:normAutofit fontScale="92500"/>
          </a:bodyPr>
          <a:lstStyle/>
          <a:p>
            <a:pPr>
              <a:lnSpc>
                <a:spcPct val="130000"/>
              </a:lnSpc>
              <a:buFontTx/>
              <a:buNone/>
            </a:pPr>
            <a:r>
              <a:rPr lang="en-US" sz="1000" dirty="0"/>
              <a:t>Noise can produce tension/stress. </a:t>
            </a:r>
          </a:p>
          <a:p>
            <a:pPr>
              <a:lnSpc>
                <a:spcPct val="130000"/>
              </a:lnSpc>
            </a:pPr>
            <a:r>
              <a:rPr lang="en-US" sz="1000" dirty="0"/>
              <a:t>Sources of noise:</a:t>
            </a:r>
          </a:p>
          <a:p>
            <a:pPr marL="800100" lvl="1" indent="-342900">
              <a:lnSpc>
                <a:spcPct val="130000"/>
              </a:lnSpc>
              <a:buFont typeface="Wingdings" pitchFamily="2" charset="2"/>
              <a:buChar char="§"/>
            </a:pPr>
            <a:r>
              <a:rPr lang="en-US" sz="1000" dirty="0"/>
              <a:t>Video display terminals.</a:t>
            </a:r>
          </a:p>
          <a:p>
            <a:pPr marL="800100" lvl="1" indent="-342900">
              <a:lnSpc>
                <a:spcPct val="130000"/>
              </a:lnSpc>
              <a:buFont typeface="Wingdings" pitchFamily="2" charset="2"/>
              <a:buChar char="§"/>
            </a:pPr>
            <a:r>
              <a:rPr lang="en-US" sz="1000" dirty="0"/>
              <a:t>High-speed printers.</a:t>
            </a:r>
          </a:p>
          <a:p>
            <a:pPr marL="800100" lvl="1" indent="-342900">
              <a:lnSpc>
                <a:spcPct val="130000"/>
              </a:lnSpc>
              <a:buFont typeface="Wingdings" pitchFamily="2" charset="2"/>
              <a:buChar char="§"/>
            </a:pPr>
            <a:r>
              <a:rPr lang="en-US" sz="1000" dirty="0"/>
              <a:t>Copying machines.</a:t>
            </a:r>
          </a:p>
          <a:p>
            <a:pPr marL="800100" lvl="1" indent="-342900">
              <a:lnSpc>
                <a:spcPct val="130000"/>
              </a:lnSpc>
              <a:buFont typeface="Wingdings" pitchFamily="2" charset="2"/>
              <a:buChar char="§"/>
            </a:pPr>
            <a:r>
              <a:rPr lang="en-US" sz="1000" dirty="0"/>
              <a:t>Telephones.</a:t>
            </a:r>
          </a:p>
          <a:p>
            <a:pPr marL="800100" lvl="1" indent="-342900">
              <a:lnSpc>
                <a:spcPct val="130000"/>
              </a:lnSpc>
              <a:buFont typeface="Wingdings" pitchFamily="2" charset="2"/>
              <a:buChar char="§"/>
            </a:pPr>
            <a:r>
              <a:rPr lang="en-US" sz="1000" dirty="0"/>
              <a:t>Human voices.</a:t>
            </a:r>
          </a:p>
          <a:p>
            <a:pPr marL="800100" lvl="1" indent="-342900">
              <a:lnSpc>
                <a:spcPct val="130000"/>
              </a:lnSpc>
              <a:buFont typeface="Wingdings" pitchFamily="2" charset="2"/>
              <a:buChar char="§"/>
            </a:pPr>
            <a:r>
              <a:rPr lang="en-US" sz="1000" dirty="0"/>
              <a:t>Housekeeping/Maintenance work.</a:t>
            </a:r>
          </a:p>
          <a:p>
            <a:pPr>
              <a:lnSpc>
                <a:spcPct val="130000"/>
              </a:lnSpc>
            </a:pPr>
            <a:r>
              <a:rPr lang="en-US" sz="1000" dirty="0"/>
              <a:t>Measures to control noise:</a:t>
            </a:r>
          </a:p>
          <a:p>
            <a:pPr marL="342900" indent="-342900">
              <a:lnSpc>
                <a:spcPct val="130000"/>
              </a:lnSpc>
              <a:buFont typeface="Wingdings" pitchFamily="2" charset="2"/>
              <a:buChar char="§"/>
            </a:pPr>
            <a:r>
              <a:rPr lang="en-US" sz="1000" dirty="0"/>
              <a:t>Place noisy machines in an enclosed space.</a:t>
            </a:r>
          </a:p>
          <a:p>
            <a:pPr marL="342900" indent="-342900">
              <a:lnSpc>
                <a:spcPct val="130000"/>
              </a:lnSpc>
              <a:buFont typeface="Wingdings" pitchFamily="2" charset="2"/>
              <a:buChar char="§"/>
            </a:pPr>
            <a:r>
              <a:rPr lang="en-US" sz="1000" dirty="0"/>
              <a:t>Use carpeting, draperies, and acoustical ceiling tiles.</a:t>
            </a:r>
          </a:p>
          <a:p>
            <a:pPr marL="342900" indent="-342900">
              <a:lnSpc>
                <a:spcPct val="130000"/>
              </a:lnSpc>
              <a:buFont typeface="Wingdings" pitchFamily="2" charset="2"/>
              <a:buChar char="§"/>
            </a:pPr>
            <a:r>
              <a:rPr lang="en-US" sz="1000" dirty="0"/>
              <a:t>Adjust telephone volumes to lowest level.</a:t>
            </a:r>
          </a:p>
          <a:p>
            <a:pPr marL="342900" indent="-342900">
              <a:lnSpc>
                <a:spcPct val="130000"/>
              </a:lnSpc>
              <a:buFont typeface="Wingdings" pitchFamily="2" charset="2"/>
              <a:buChar char="§"/>
            </a:pPr>
            <a:r>
              <a:rPr lang="en-US" sz="1000" dirty="0"/>
              <a:t>Rearrange traffic routes within the office = reduces traffic within/between work areas.</a:t>
            </a:r>
          </a:p>
          <a:p>
            <a:pPr marL="342900" indent="-342900">
              <a:lnSpc>
                <a:spcPct val="130000"/>
              </a:lnSpc>
              <a:buFont typeface="Wingdings" pitchFamily="2" charset="2"/>
              <a:buChar char="§"/>
            </a:pPr>
            <a:r>
              <a:rPr lang="en-US" sz="1000" dirty="0"/>
              <a:t>Use less noisy vacuums.</a:t>
            </a:r>
          </a:p>
          <a:p>
            <a:pPr marL="342900" indent="-342900">
              <a:lnSpc>
                <a:spcPct val="130000"/>
              </a:lnSpc>
              <a:buFont typeface="Wingdings" pitchFamily="2" charset="2"/>
              <a:buChar char="§"/>
            </a:pPr>
            <a:r>
              <a:rPr lang="en-US" sz="1000" dirty="0"/>
              <a:t>Schedule Housekeeping/Maintenance services after work hours.</a:t>
            </a:r>
          </a:p>
          <a:p>
            <a:pPr>
              <a:lnSpc>
                <a:spcPct val="130000"/>
              </a:lnSpc>
            </a:pPr>
            <a:endParaRPr lang="en-US" sz="700" dirty="0"/>
          </a:p>
        </p:txBody>
      </p:sp>
      <p:sp>
        <p:nvSpPr>
          <p:cNvPr id="20" name="Rectangle 1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02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ed chairs">
            <a:extLst>
              <a:ext uri="{FF2B5EF4-FFF2-40B4-BE49-F238E27FC236}">
                <a16:creationId xmlns:a16="http://schemas.microsoft.com/office/drawing/2014/main" id="{908DF72A-A8A9-E907-DCE9-A49A468AD029}"/>
              </a:ext>
            </a:extLst>
          </p:cNvPr>
          <p:cNvPicPr>
            <a:picLocks noChangeAspect="1"/>
          </p:cNvPicPr>
          <p:nvPr/>
        </p:nvPicPr>
        <p:blipFill rotWithShape="1">
          <a:blip r:embed="rId2"/>
          <a:srcRect l="20359" r="14297"/>
          <a:stretch/>
        </p:blipFill>
        <p:spPr>
          <a:xfrm>
            <a:off x="20" y="719747"/>
            <a:ext cx="4458058" cy="5389675"/>
          </a:xfrm>
          <a:prstGeom prst="rect">
            <a:avLst/>
          </a:prstGeom>
        </p:spPr>
      </p:pic>
      <p:sp>
        <p:nvSpPr>
          <p:cNvPr id="13" name="Rectangle 12">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998E5-0280-D425-CFBF-EBB1AB79AEA0}"/>
              </a:ext>
            </a:extLst>
          </p:cNvPr>
          <p:cNvSpPr>
            <a:spLocks noGrp="1"/>
          </p:cNvSpPr>
          <p:nvPr>
            <p:ph type="title"/>
          </p:nvPr>
        </p:nvSpPr>
        <p:spPr>
          <a:xfrm>
            <a:off x="4919472" y="1056362"/>
            <a:ext cx="6627226" cy="1154102"/>
          </a:xfrm>
        </p:spPr>
        <p:txBody>
          <a:bodyPr>
            <a:normAutofit/>
          </a:bodyPr>
          <a:lstStyle/>
          <a:p>
            <a:r>
              <a:rPr lang="en-US" dirty="0"/>
              <a:t>Physical Layout</a:t>
            </a:r>
          </a:p>
        </p:txBody>
      </p:sp>
      <p:sp>
        <p:nvSpPr>
          <p:cNvPr id="17" name="Rectangle 16">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AD62F4-3666-A251-A027-C6F63B6EAFB9}"/>
              </a:ext>
            </a:extLst>
          </p:cNvPr>
          <p:cNvSpPr>
            <a:spLocks noGrp="1"/>
          </p:cNvSpPr>
          <p:nvPr>
            <p:ph idx="1"/>
          </p:nvPr>
        </p:nvSpPr>
        <p:spPr>
          <a:xfrm>
            <a:off x="4921857" y="2268656"/>
            <a:ext cx="6627226" cy="3505938"/>
          </a:xfrm>
        </p:spPr>
        <p:txBody>
          <a:bodyPr anchor="t">
            <a:normAutofit/>
          </a:bodyPr>
          <a:lstStyle/>
          <a:p>
            <a:pPr marL="342900" indent="-342900">
              <a:lnSpc>
                <a:spcPct val="130000"/>
              </a:lnSpc>
              <a:buFont typeface="Wingdings" panose="05000000000000000000" pitchFamily="2" charset="2"/>
              <a:buChar char="§"/>
            </a:pPr>
            <a:r>
              <a:rPr lang="en-US" sz="1300" dirty="0"/>
              <a:t>Poor design/layout can lead to crowding, lack    of privacy, slips, trips, falls.</a:t>
            </a:r>
          </a:p>
          <a:p>
            <a:pPr marL="342900" indent="-342900">
              <a:lnSpc>
                <a:spcPct val="130000"/>
              </a:lnSpc>
              <a:buFont typeface="Wingdings" panose="05000000000000000000" pitchFamily="2" charset="2"/>
              <a:buChar char="§"/>
            </a:pPr>
            <a:r>
              <a:rPr lang="en-US" sz="1300" dirty="0"/>
              <a:t>At least 3 feet distance between desks; 50  square feet per employee.</a:t>
            </a:r>
          </a:p>
          <a:p>
            <a:pPr marL="342900" indent="-342900">
              <a:lnSpc>
                <a:spcPct val="130000"/>
              </a:lnSpc>
              <a:buFont typeface="Wingdings" panose="05000000000000000000" pitchFamily="2" charset="2"/>
              <a:buChar char="§"/>
            </a:pPr>
            <a:r>
              <a:rPr lang="en-US" sz="1300" dirty="0"/>
              <a:t>Keep telephone and electrical cords/wires out  of aisles and walkways.</a:t>
            </a:r>
          </a:p>
          <a:p>
            <a:pPr marL="342900" indent="-342900">
              <a:lnSpc>
                <a:spcPct val="130000"/>
              </a:lnSpc>
              <a:buFont typeface="Wingdings" panose="05000000000000000000" pitchFamily="2" charset="2"/>
              <a:buChar char="§"/>
            </a:pPr>
            <a:r>
              <a:rPr lang="en-US" sz="1300" dirty="0"/>
              <a:t>Keep office machines away from edges of desks/tables.</a:t>
            </a:r>
          </a:p>
          <a:p>
            <a:pPr marL="342900" indent="-342900">
              <a:lnSpc>
                <a:spcPct val="130000"/>
              </a:lnSpc>
              <a:buFont typeface="Wingdings" panose="05000000000000000000" pitchFamily="2" charset="2"/>
              <a:buChar char="§"/>
            </a:pPr>
            <a:r>
              <a:rPr lang="en-US" sz="1300" dirty="0"/>
              <a:t>Regularly inspect, repair, and replace damaged carpets.</a:t>
            </a:r>
          </a:p>
          <a:p>
            <a:pPr marL="342900" indent="-342900">
              <a:lnSpc>
                <a:spcPct val="130000"/>
              </a:lnSpc>
              <a:buFont typeface="Wingdings" panose="05000000000000000000" pitchFamily="2" charset="2"/>
              <a:buChar char="§"/>
            </a:pPr>
            <a:r>
              <a:rPr lang="en-US" sz="1300" dirty="0"/>
              <a:t>Place floor mats inside building entrances.</a:t>
            </a:r>
          </a:p>
          <a:p>
            <a:pPr>
              <a:lnSpc>
                <a:spcPct val="130000"/>
              </a:lnSpc>
            </a:pPr>
            <a:endParaRPr lang="en-US" sz="1300" dirty="0"/>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122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Rectangle 4104">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ree Exit Exit Sign photo and picture">
            <a:extLst>
              <a:ext uri="{FF2B5EF4-FFF2-40B4-BE49-F238E27FC236}">
                <a16:creationId xmlns:a16="http://schemas.microsoft.com/office/drawing/2014/main" id="{1AC44F07-86A4-192F-73AA-7D93914A13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43" r="16322" b="2"/>
          <a:stretch/>
        </p:blipFill>
        <p:spPr bwMode="auto">
          <a:xfrm>
            <a:off x="20" y="719747"/>
            <a:ext cx="4458058" cy="5389675"/>
          </a:xfrm>
          <a:prstGeom prst="rect">
            <a:avLst/>
          </a:prstGeom>
          <a:noFill/>
          <a:extLst>
            <a:ext uri="{909E8E84-426E-40DD-AFC4-6F175D3DCCD1}">
              <a14:hiddenFill xmlns:a14="http://schemas.microsoft.com/office/drawing/2010/main">
                <a:solidFill>
                  <a:srgbClr val="FFFFFF"/>
                </a:solidFill>
              </a14:hiddenFill>
            </a:ext>
          </a:extLst>
        </p:spPr>
      </p:pic>
      <p:sp>
        <p:nvSpPr>
          <p:cNvPr id="4107" name="Rectangle 410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F3910-C5EE-C55B-8F81-6BB5BAFD8C33}"/>
              </a:ext>
            </a:extLst>
          </p:cNvPr>
          <p:cNvSpPr>
            <a:spLocks noGrp="1"/>
          </p:cNvSpPr>
          <p:nvPr>
            <p:ph type="title"/>
          </p:nvPr>
        </p:nvSpPr>
        <p:spPr>
          <a:xfrm>
            <a:off x="4919472" y="1056362"/>
            <a:ext cx="6627226" cy="1154102"/>
          </a:xfrm>
        </p:spPr>
        <p:txBody>
          <a:bodyPr>
            <a:normAutofit/>
          </a:bodyPr>
          <a:lstStyle/>
          <a:p>
            <a:r>
              <a:rPr lang="en-US" dirty="0"/>
              <a:t>Exit/Egress</a:t>
            </a:r>
          </a:p>
        </p:txBody>
      </p:sp>
      <p:sp>
        <p:nvSpPr>
          <p:cNvPr id="4111" name="Rectangle 4110">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407CDC-D8F3-781A-65DC-491E6DBC27F2}"/>
              </a:ext>
            </a:extLst>
          </p:cNvPr>
          <p:cNvSpPr>
            <a:spLocks noGrp="1"/>
          </p:cNvSpPr>
          <p:nvPr>
            <p:ph idx="1"/>
          </p:nvPr>
        </p:nvSpPr>
        <p:spPr>
          <a:xfrm>
            <a:off x="4921857" y="2268656"/>
            <a:ext cx="6627226" cy="3505938"/>
          </a:xfrm>
        </p:spPr>
        <p:txBody>
          <a:bodyPr anchor="t">
            <a:normAutofit/>
          </a:bodyPr>
          <a:lstStyle/>
          <a:p>
            <a:pPr marL="342900" indent="-342900">
              <a:lnSpc>
                <a:spcPct val="130000"/>
              </a:lnSpc>
              <a:buFont typeface="Wingdings" pitchFamily="2" charset="2"/>
              <a:buChar char="§"/>
            </a:pPr>
            <a:r>
              <a:rPr lang="en-US" sz="1500" dirty="0"/>
              <a:t>All exits should be at least 28 inches wide.</a:t>
            </a:r>
          </a:p>
          <a:p>
            <a:pPr marL="342900" indent="-342900">
              <a:lnSpc>
                <a:spcPct val="130000"/>
              </a:lnSpc>
              <a:buFont typeface="Wingdings" pitchFamily="2" charset="2"/>
              <a:buChar char="§"/>
            </a:pPr>
            <a:r>
              <a:rPr lang="en-US" sz="1500" dirty="0"/>
              <a:t>Generally two exits should be provided.</a:t>
            </a:r>
          </a:p>
          <a:p>
            <a:pPr marL="342900" indent="-342900">
              <a:lnSpc>
                <a:spcPct val="130000"/>
              </a:lnSpc>
              <a:buFont typeface="Wingdings" pitchFamily="2" charset="2"/>
              <a:buChar char="§"/>
            </a:pPr>
            <a:r>
              <a:rPr lang="en-US" sz="1500" dirty="0"/>
              <a:t>Exits and access must be marked as such.</a:t>
            </a:r>
          </a:p>
          <a:p>
            <a:pPr marL="342900" indent="-342900">
              <a:lnSpc>
                <a:spcPct val="130000"/>
              </a:lnSpc>
              <a:buFont typeface="Wingdings" pitchFamily="2" charset="2"/>
              <a:buChar char="§"/>
            </a:pPr>
            <a:r>
              <a:rPr lang="en-US" sz="1500" dirty="0"/>
              <a:t>Means of egress should be free of obstructions and adequately lit (includes stairways used for emergency exit).</a:t>
            </a:r>
          </a:p>
          <a:p>
            <a:pPr marL="342900" indent="-342900">
              <a:lnSpc>
                <a:spcPct val="130000"/>
              </a:lnSpc>
              <a:buFont typeface="Wingdings" pitchFamily="2" charset="2"/>
              <a:buChar char="§"/>
            </a:pPr>
            <a:r>
              <a:rPr lang="en-US" sz="1500" dirty="0"/>
              <a:t>All employees should be aware of exit locations and trained in proper evacuation procedures</a:t>
            </a:r>
          </a:p>
          <a:p>
            <a:pPr>
              <a:lnSpc>
                <a:spcPct val="130000"/>
              </a:lnSpc>
            </a:pPr>
            <a:endParaRPr lang="en-US" sz="1500" dirty="0"/>
          </a:p>
        </p:txBody>
      </p:sp>
      <p:sp>
        <p:nvSpPr>
          <p:cNvPr id="4113" name="Rectangle 4112">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7" name="Rectangle 4116">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23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ng ladder glowing among shorter dull ladders">
            <a:extLst>
              <a:ext uri="{FF2B5EF4-FFF2-40B4-BE49-F238E27FC236}">
                <a16:creationId xmlns:a16="http://schemas.microsoft.com/office/drawing/2014/main" id="{10670347-33C2-3000-92D2-25C4108AEEF8}"/>
              </a:ext>
            </a:extLst>
          </p:cNvPr>
          <p:cNvPicPr>
            <a:picLocks noChangeAspect="1"/>
          </p:cNvPicPr>
          <p:nvPr/>
        </p:nvPicPr>
        <p:blipFill rotWithShape="1">
          <a:blip r:embed="rId2"/>
          <a:srcRect l="13464" r="9668" b="-2"/>
          <a:stretch/>
        </p:blipFill>
        <p:spPr>
          <a:xfrm>
            <a:off x="20" y="1804072"/>
            <a:ext cx="4458058" cy="4349801"/>
          </a:xfrm>
          <a:prstGeom prst="rect">
            <a:avLst/>
          </a:prstGeom>
        </p:spPr>
      </p:pic>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80EE0-1402-3A5C-C746-6F8AE8C52A4C}"/>
              </a:ext>
            </a:extLst>
          </p:cNvPr>
          <p:cNvSpPr>
            <a:spLocks noGrp="1"/>
          </p:cNvSpPr>
          <p:nvPr>
            <p:ph type="title"/>
          </p:nvPr>
        </p:nvSpPr>
        <p:spPr>
          <a:xfrm>
            <a:off x="4794634" y="332450"/>
            <a:ext cx="6754447" cy="1471622"/>
          </a:xfrm>
        </p:spPr>
        <p:txBody>
          <a:bodyPr anchor="b">
            <a:normAutofit/>
          </a:bodyPr>
          <a:lstStyle/>
          <a:p>
            <a:pPr>
              <a:lnSpc>
                <a:spcPct val="140000"/>
              </a:lnSpc>
            </a:pPr>
            <a:r>
              <a:rPr lang="en-US" sz="3100"/>
              <a:t>Ladders, Stands, and Stools</a:t>
            </a:r>
          </a:p>
        </p:txBody>
      </p:sp>
      <p:sp>
        <p:nvSpPr>
          <p:cNvPr id="15" name="Rectangle 1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4D5DC5-E5C5-8E08-4F7C-950326DB3A96}"/>
              </a:ext>
            </a:extLst>
          </p:cNvPr>
          <p:cNvSpPr>
            <a:spLocks noGrp="1"/>
          </p:cNvSpPr>
          <p:nvPr>
            <p:ph idx="1"/>
          </p:nvPr>
        </p:nvSpPr>
        <p:spPr>
          <a:xfrm>
            <a:off x="4794637" y="1940001"/>
            <a:ext cx="6754446" cy="3834594"/>
          </a:xfrm>
        </p:spPr>
        <p:txBody>
          <a:bodyPr anchor="t">
            <a:normAutofit/>
          </a:bodyPr>
          <a:lstStyle/>
          <a:p>
            <a:pPr marL="342900" indent="-342900">
              <a:lnSpc>
                <a:spcPct val="130000"/>
              </a:lnSpc>
              <a:buFont typeface="Wingdings" panose="05000000000000000000" pitchFamily="2" charset="2"/>
              <a:buChar char="§"/>
            </a:pPr>
            <a:r>
              <a:rPr lang="en-US" sz="1500" dirty="0"/>
              <a:t>Always face the ladder when going up or down.</a:t>
            </a:r>
          </a:p>
          <a:p>
            <a:pPr marL="342900" indent="-342900">
              <a:lnSpc>
                <a:spcPct val="130000"/>
              </a:lnSpc>
              <a:buFont typeface="Wingdings" panose="05000000000000000000" pitchFamily="2" charset="2"/>
              <a:buChar char="§"/>
            </a:pPr>
            <a:r>
              <a:rPr lang="en-US" sz="1500" dirty="0"/>
              <a:t>Inspect ladders regularly to ensure they are in good condition.</a:t>
            </a:r>
          </a:p>
          <a:p>
            <a:pPr marL="342900" indent="-342900">
              <a:lnSpc>
                <a:spcPct val="130000"/>
              </a:lnSpc>
              <a:buFont typeface="Wingdings" panose="05000000000000000000" pitchFamily="2" charset="2"/>
              <a:buChar char="§"/>
            </a:pPr>
            <a:r>
              <a:rPr lang="en-US" sz="1500" dirty="0"/>
              <a:t>Never stand or sit on the top step of a ladder.</a:t>
            </a:r>
          </a:p>
          <a:p>
            <a:pPr marL="342900" indent="-342900">
              <a:lnSpc>
                <a:spcPct val="130000"/>
              </a:lnSpc>
              <a:buFont typeface="Wingdings" panose="05000000000000000000" pitchFamily="2" charset="2"/>
              <a:buChar char="§"/>
            </a:pPr>
            <a:r>
              <a:rPr lang="en-US" sz="1500" dirty="0"/>
              <a:t>Ladders should only be used when they are fully opened and the spreaders are locked.</a:t>
            </a:r>
          </a:p>
          <a:p>
            <a:pPr marL="342900" indent="-342900">
              <a:lnSpc>
                <a:spcPct val="130000"/>
              </a:lnSpc>
              <a:buFont typeface="Wingdings" panose="05000000000000000000" pitchFamily="2" charset="2"/>
              <a:buChar char="§"/>
            </a:pPr>
            <a:r>
              <a:rPr lang="en-US" sz="1500" dirty="0"/>
              <a:t>Ensure the ladder/stool used is tall enough to be used safely.</a:t>
            </a:r>
          </a:p>
          <a:p>
            <a:pPr marL="342900" indent="-342900">
              <a:lnSpc>
                <a:spcPct val="130000"/>
              </a:lnSpc>
              <a:buFont typeface="Wingdings" panose="05000000000000000000" pitchFamily="2" charset="2"/>
              <a:buChar char="§"/>
            </a:pPr>
            <a:r>
              <a:rPr lang="en-US" sz="1500" dirty="0"/>
              <a:t>Before using ensure ladders/stools/stands are on solid surfaces that are not slippery.</a:t>
            </a:r>
          </a:p>
          <a:p>
            <a:pPr>
              <a:lnSpc>
                <a:spcPct val="130000"/>
              </a:lnSpc>
            </a:pPr>
            <a:endParaRPr lang="en-US" sz="1500" dirty="0"/>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582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BF03F-830A-7A1A-0DEF-A7CA433F3D3B}"/>
              </a:ext>
            </a:extLst>
          </p:cNvPr>
          <p:cNvSpPr>
            <a:spLocks noGrp="1"/>
          </p:cNvSpPr>
          <p:nvPr>
            <p:ph type="title"/>
          </p:nvPr>
        </p:nvSpPr>
        <p:spPr>
          <a:xfrm>
            <a:off x="1434622" y="1113327"/>
            <a:ext cx="4862811" cy="2019488"/>
          </a:xfrm>
        </p:spPr>
        <p:txBody>
          <a:bodyPr>
            <a:normAutofit/>
          </a:bodyPr>
          <a:lstStyle/>
          <a:p>
            <a:r>
              <a:rPr lang="en-US" sz="3300">
                <a:solidFill>
                  <a:schemeClr val="bg1"/>
                </a:solidFill>
              </a:rPr>
              <a:t>Ergonomic Tips and Considerations</a:t>
            </a:r>
          </a:p>
        </p:txBody>
      </p:sp>
      <p:sp>
        <p:nvSpPr>
          <p:cNvPr id="13" name="Rectangle 12">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DA120E-B1BA-0921-0BD8-9EB579293FD9}"/>
              </a:ext>
            </a:extLst>
          </p:cNvPr>
          <p:cNvSpPr>
            <a:spLocks noGrp="1"/>
          </p:cNvSpPr>
          <p:nvPr>
            <p:ph idx="1"/>
          </p:nvPr>
        </p:nvSpPr>
        <p:spPr>
          <a:xfrm>
            <a:off x="1070774" y="3707541"/>
            <a:ext cx="5481101" cy="3132266"/>
          </a:xfrm>
        </p:spPr>
        <p:txBody>
          <a:bodyPr>
            <a:normAutofit/>
          </a:bodyPr>
          <a:lstStyle/>
          <a:p>
            <a:pPr marL="342900" indent="-342900">
              <a:lnSpc>
                <a:spcPct val="130000"/>
              </a:lnSpc>
              <a:buFont typeface="Wingdings" pitchFamily="2" charset="2"/>
              <a:buChar char="§"/>
            </a:pPr>
            <a:r>
              <a:rPr lang="en-US" sz="900" dirty="0"/>
              <a:t>If you do same tasks with your hands over and over: try not to bend, extend, or twist hands for long periods.</a:t>
            </a:r>
          </a:p>
          <a:p>
            <a:pPr marL="342900" indent="-342900">
              <a:lnSpc>
                <a:spcPct val="130000"/>
              </a:lnSpc>
              <a:buFont typeface="Wingdings" pitchFamily="2" charset="2"/>
              <a:buChar char="§"/>
            </a:pPr>
            <a:r>
              <a:rPr lang="en-US" sz="900" dirty="0"/>
              <a:t>Don’t work with your arms too close or too   far from your body.</a:t>
            </a:r>
          </a:p>
          <a:p>
            <a:pPr marL="342900" indent="-342900">
              <a:lnSpc>
                <a:spcPct val="130000"/>
              </a:lnSpc>
              <a:buFont typeface="Wingdings" pitchFamily="2" charset="2"/>
              <a:buChar char="§"/>
            </a:pPr>
            <a:r>
              <a:rPr lang="en-US" sz="900" dirty="0"/>
              <a:t>Don’t rest your wrists on hard surfaces for long periods.</a:t>
            </a:r>
          </a:p>
          <a:p>
            <a:pPr marL="342900" indent="-342900">
              <a:lnSpc>
                <a:spcPct val="130000"/>
              </a:lnSpc>
              <a:buFont typeface="Wingdings" pitchFamily="2" charset="2"/>
              <a:buChar char="§"/>
            </a:pPr>
            <a:r>
              <a:rPr lang="en-US" sz="900" dirty="0"/>
              <a:t>Switch hands during work tasks if possible.</a:t>
            </a:r>
          </a:p>
          <a:p>
            <a:pPr marL="342900" indent="-342900">
              <a:lnSpc>
                <a:spcPct val="130000"/>
              </a:lnSpc>
              <a:buFont typeface="Wingdings" pitchFamily="2" charset="2"/>
              <a:buChar char="§"/>
            </a:pPr>
            <a:r>
              <a:rPr lang="en-US" sz="900" dirty="0"/>
              <a:t>Take regular breaks from repeated hand movements: give your hands and wrists time to rest.</a:t>
            </a:r>
          </a:p>
          <a:p>
            <a:pPr marL="252413" indent="-342900">
              <a:lnSpc>
                <a:spcPct val="130000"/>
              </a:lnSpc>
              <a:buFont typeface="Wingdings" panose="05000000000000000000" pitchFamily="2" charset="2"/>
              <a:buChar char="§"/>
              <a:defRPr/>
            </a:pPr>
            <a:r>
              <a:rPr lang="en-US" sz="900" dirty="0"/>
              <a:t>Don’t sit or stand in the same position all day.</a:t>
            </a:r>
          </a:p>
          <a:p>
            <a:pPr marL="252413" indent="-342900">
              <a:lnSpc>
                <a:spcPct val="130000"/>
              </a:lnSpc>
              <a:buFont typeface="Wingdings" panose="05000000000000000000" pitchFamily="2" charset="2"/>
              <a:buChar char="§"/>
              <a:defRPr/>
            </a:pPr>
            <a:r>
              <a:rPr lang="en-US" sz="900" dirty="0"/>
              <a:t>Ensure your chair is adjusted so your forearms are level with your keyboard, and you don’t flex your wrists to type.</a:t>
            </a:r>
          </a:p>
        </p:txBody>
      </p:sp>
      <p:sp>
        <p:nvSpPr>
          <p:cNvPr id="23" name="Rectangle 22">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with red strings">
            <a:extLst>
              <a:ext uri="{FF2B5EF4-FFF2-40B4-BE49-F238E27FC236}">
                <a16:creationId xmlns:a16="http://schemas.microsoft.com/office/drawing/2014/main" id="{F065E490-4286-89BD-BA54-B655385FCF9C}"/>
              </a:ext>
            </a:extLst>
          </p:cNvPr>
          <p:cNvPicPr>
            <a:picLocks noChangeAspect="1"/>
          </p:cNvPicPr>
          <p:nvPr/>
        </p:nvPicPr>
        <p:blipFill rotWithShape="1">
          <a:blip r:embed="rId2"/>
          <a:srcRect l="26033" r="22047" b="-1"/>
          <a:stretch/>
        </p:blipFill>
        <p:spPr>
          <a:xfrm>
            <a:off x="6857698" y="10"/>
            <a:ext cx="5334301" cy="6857990"/>
          </a:xfrm>
          <a:prstGeom prst="rect">
            <a:avLst/>
          </a:prstGeom>
        </p:spPr>
      </p:pic>
    </p:spTree>
    <p:extLst>
      <p:ext uri="{BB962C8B-B14F-4D97-AF65-F5344CB8AC3E}">
        <p14:creationId xmlns:p14="http://schemas.microsoft.com/office/powerpoint/2010/main" val="461042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keyboard">
            <a:extLst>
              <a:ext uri="{FF2B5EF4-FFF2-40B4-BE49-F238E27FC236}">
                <a16:creationId xmlns:a16="http://schemas.microsoft.com/office/drawing/2014/main" id="{19148A7C-79AC-65ED-BCC7-F923778AAE49}"/>
              </a:ext>
            </a:extLst>
          </p:cNvPr>
          <p:cNvPicPr>
            <a:picLocks noChangeAspect="1"/>
          </p:cNvPicPr>
          <p:nvPr/>
        </p:nvPicPr>
        <p:blipFill rotWithShape="1">
          <a:blip r:embed="rId2"/>
          <a:srcRect l="13195" r="33249" b="2"/>
          <a:stretch/>
        </p:blipFill>
        <p:spPr>
          <a:xfrm>
            <a:off x="20" y="719747"/>
            <a:ext cx="4458058" cy="5389675"/>
          </a:xfrm>
          <a:prstGeom prst="rect">
            <a:avLst/>
          </a:prstGeom>
        </p:spPr>
      </p:pic>
      <p:sp>
        <p:nvSpPr>
          <p:cNvPr id="32" name="Rectangle 31">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AD246-529B-C534-245B-C1355A24CE96}"/>
              </a:ext>
            </a:extLst>
          </p:cNvPr>
          <p:cNvSpPr>
            <a:spLocks noGrp="1"/>
          </p:cNvSpPr>
          <p:nvPr>
            <p:ph type="title"/>
          </p:nvPr>
        </p:nvSpPr>
        <p:spPr>
          <a:xfrm>
            <a:off x="4919472" y="1056362"/>
            <a:ext cx="6627226" cy="1154102"/>
          </a:xfrm>
        </p:spPr>
        <p:txBody>
          <a:bodyPr>
            <a:normAutofit/>
          </a:bodyPr>
          <a:lstStyle/>
          <a:p>
            <a:pPr>
              <a:lnSpc>
                <a:spcPct val="140000"/>
              </a:lnSpc>
            </a:pPr>
            <a:r>
              <a:rPr lang="en-US" sz="2800"/>
              <a:t>Computers: Guiding Principles</a:t>
            </a:r>
          </a:p>
        </p:txBody>
      </p:sp>
      <p:sp>
        <p:nvSpPr>
          <p:cNvPr id="36" name="Rectangle 3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867BCF-F66B-CAEA-1A44-43CF441AF0D5}"/>
              </a:ext>
            </a:extLst>
          </p:cNvPr>
          <p:cNvSpPr>
            <a:spLocks noGrp="1"/>
          </p:cNvSpPr>
          <p:nvPr>
            <p:ph idx="1"/>
          </p:nvPr>
        </p:nvSpPr>
        <p:spPr>
          <a:xfrm>
            <a:off x="4921857" y="2268656"/>
            <a:ext cx="6627226" cy="3505938"/>
          </a:xfrm>
        </p:spPr>
        <p:txBody>
          <a:bodyPr anchor="t">
            <a:normAutofit lnSpcReduction="10000"/>
          </a:bodyPr>
          <a:lstStyle/>
          <a:p>
            <a:pPr marL="342900" indent="-342900">
              <a:lnSpc>
                <a:spcPct val="130000"/>
              </a:lnSpc>
              <a:buFont typeface="Wingdings" panose="05000000000000000000" pitchFamily="2" charset="2"/>
              <a:buChar char="§"/>
            </a:pPr>
            <a:r>
              <a:rPr lang="en-US" sz="900" u="sng" dirty="0"/>
              <a:t>Screen</a:t>
            </a:r>
            <a:r>
              <a:rPr lang="en-US" sz="900" dirty="0"/>
              <a:t> – Top should be at or just below eye level and approximately 18-22 inches away.</a:t>
            </a:r>
          </a:p>
          <a:p>
            <a:pPr marL="342900" indent="-342900">
              <a:lnSpc>
                <a:spcPct val="130000"/>
              </a:lnSpc>
              <a:buFont typeface="Wingdings" panose="05000000000000000000" pitchFamily="2" charset="2"/>
              <a:buChar char="§"/>
            </a:pPr>
            <a:r>
              <a:rPr lang="en-US" sz="900" u="sng" dirty="0"/>
              <a:t>Chair</a:t>
            </a:r>
            <a:r>
              <a:rPr lang="en-US" sz="900" dirty="0"/>
              <a:t> – Your back should be fully supported with feet flat on the floor or on a footrest. Knees should be approximately 90 degrees to floor when seated.</a:t>
            </a:r>
          </a:p>
          <a:p>
            <a:pPr marL="342900" indent="-342900">
              <a:lnSpc>
                <a:spcPct val="130000"/>
              </a:lnSpc>
              <a:buFont typeface="Wingdings" panose="05000000000000000000" pitchFamily="2" charset="2"/>
              <a:buChar char="§"/>
            </a:pPr>
            <a:r>
              <a:rPr lang="en-US" sz="900" u="sng" dirty="0"/>
              <a:t>Keyboard</a:t>
            </a:r>
            <a:r>
              <a:rPr lang="en-US" sz="900" dirty="0"/>
              <a:t> – At a height so wrists are straight and elbows at approximately 90 degrees.</a:t>
            </a:r>
          </a:p>
          <a:p>
            <a:pPr marL="342900" indent="-342900">
              <a:lnSpc>
                <a:spcPct val="130000"/>
              </a:lnSpc>
              <a:buFont typeface="Wingdings" panose="05000000000000000000" pitchFamily="2" charset="2"/>
              <a:buChar char="§"/>
            </a:pPr>
            <a:r>
              <a:rPr lang="en-US" sz="900" u="sng" dirty="0"/>
              <a:t>Document Holder</a:t>
            </a:r>
            <a:r>
              <a:rPr lang="en-US" sz="900" dirty="0"/>
              <a:t> – Place at same height and distance as screen.</a:t>
            </a:r>
          </a:p>
          <a:p>
            <a:pPr marL="342900" indent="-342900">
              <a:lnSpc>
                <a:spcPct val="130000"/>
              </a:lnSpc>
              <a:buFont typeface="Wingdings" panose="05000000000000000000" pitchFamily="2" charset="2"/>
              <a:buChar char="§"/>
            </a:pPr>
            <a:r>
              <a:rPr lang="en-US" sz="900" u="sng" dirty="0"/>
              <a:t>Eye Comfort</a:t>
            </a:r>
            <a:r>
              <a:rPr lang="en-US" sz="900" dirty="0"/>
              <a:t> – Reduce glare on screen by controlling light from uncovered windows. Set screen at right angle to window if possible.</a:t>
            </a:r>
          </a:p>
          <a:p>
            <a:pPr marL="342900" indent="-342900">
              <a:lnSpc>
                <a:spcPct val="130000"/>
              </a:lnSpc>
              <a:buFont typeface="Wingdings" panose="05000000000000000000" pitchFamily="2" charset="2"/>
              <a:buChar char="§"/>
            </a:pPr>
            <a:r>
              <a:rPr lang="en-US" sz="900" u="sng" dirty="0"/>
              <a:t>Change Positions</a:t>
            </a:r>
            <a:r>
              <a:rPr lang="en-US" sz="900" dirty="0"/>
              <a:t> – Frequently change positions to release tension on the body.</a:t>
            </a:r>
          </a:p>
          <a:p>
            <a:pPr marL="342900" indent="-342900">
              <a:lnSpc>
                <a:spcPct val="130000"/>
              </a:lnSpc>
              <a:buFont typeface="Wingdings" panose="05000000000000000000" pitchFamily="2" charset="2"/>
              <a:buChar char="§"/>
            </a:pPr>
            <a:r>
              <a:rPr lang="en-US" sz="900" u="sng" dirty="0"/>
              <a:t>Organize Work Area</a:t>
            </a:r>
            <a:r>
              <a:rPr lang="en-US" sz="900" dirty="0"/>
              <a:t> – Keep frequently used items such as the telephone within easy reach.</a:t>
            </a:r>
          </a:p>
          <a:p>
            <a:pPr marL="342900" indent="-342900">
              <a:lnSpc>
                <a:spcPct val="130000"/>
              </a:lnSpc>
              <a:buFont typeface="Wingdings" panose="05000000000000000000" pitchFamily="2" charset="2"/>
              <a:buChar char="§"/>
            </a:pPr>
            <a:r>
              <a:rPr lang="en-US" sz="900" u="sng" dirty="0"/>
              <a:t>Exercise</a:t>
            </a:r>
            <a:r>
              <a:rPr lang="en-US" sz="900" dirty="0"/>
              <a:t> – Take mini-breaks throughout the day to relieve muscle tension and reenergize the body</a:t>
            </a:r>
          </a:p>
          <a:p>
            <a:pPr>
              <a:lnSpc>
                <a:spcPct val="130000"/>
              </a:lnSpc>
            </a:pPr>
            <a:endParaRPr lang="en-US" sz="700" dirty="0"/>
          </a:p>
        </p:txBody>
      </p:sp>
      <p:sp>
        <p:nvSpPr>
          <p:cNvPr id="38" name="Rectangle 3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17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418F0-8B2A-58D4-2EF7-C87AB05980D3}"/>
              </a:ext>
            </a:extLst>
          </p:cNvPr>
          <p:cNvSpPr>
            <a:spLocks noGrp="1"/>
          </p:cNvSpPr>
          <p:nvPr>
            <p:ph type="title"/>
          </p:nvPr>
        </p:nvSpPr>
        <p:spPr>
          <a:xfrm>
            <a:off x="1535371" y="1044054"/>
            <a:ext cx="10013709" cy="1030360"/>
          </a:xfrm>
        </p:spPr>
        <p:txBody>
          <a:bodyPr>
            <a:normAutofit/>
          </a:bodyPr>
          <a:lstStyle/>
          <a:p>
            <a:r>
              <a:rPr lang="en-US">
                <a:solidFill>
                  <a:schemeClr val="bg1"/>
                </a:solidFill>
              </a:rPr>
              <a:t>Learning Objectives</a:t>
            </a:r>
          </a:p>
        </p:txBody>
      </p:sp>
      <p:sp>
        <p:nvSpPr>
          <p:cNvPr id="17" name="Rectangle 16">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E2300A2D-FBE1-EDF1-1EE4-7B16F3513F79}"/>
              </a:ext>
            </a:extLst>
          </p:cNvPr>
          <p:cNvSpPr>
            <a:spLocks noGrp="1" noChangeArrowheads="1"/>
          </p:cNvSpPr>
          <p:nvPr>
            <p:ph idx="1"/>
          </p:nvPr>
        </p:nvSpPr>
        <p:spPr bwMode="auto">
          <a:xfrm>
            <a:off x="1038766" y="2300162"/>
            <a:ext cx="10816509" cy="44375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lnSpcReduction="10000"/>
          </a:bodyPr>
          <a:lstStyle/>
          <a:p>
            <a:pPr marL="0" marR="0" lvl="0" indent="0" defTabSz="914400" rtl="0" eaLnBrk="0" fontAlgn="base" latinLnBrk="0" hangingPunct="0">
              <a:lnSpc>
                <a:spcPct val="130000"/>
              </a:lnSpc>
              <a:spcBef>
                <a:spcPct val="0"/>
              </a:spcBef>
              <a:spcAft>
                <a:spcPts val="600"/>
              </a:spcAft>
              <a:buClrTx/>
              <a:buSzTx/>
              <a:buFontTx/>
              <a:buNone/>
              <a:tabLst/>
            </a:pPr>
            <a:endParaRPr kumimoji="0" lang="en-US" altLang="en-US" sz="1400"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Identify and understand the leading causes of office accidents and common safety hazards.</a:t>
            </a: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Learn strategies to prevent accidents and mitigate safety risks in the workplace.</a:t>
            </a: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Understand the principles of ergonomics and their importance in reducing workplace strain and injury.</a:t>
            </a: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Learn how to set up and maintain an ergonomic workstation and recognize ergonomic-related issues.</a:t>
            </a: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Identify common causes of slips, trips, and falls in the office.</a:t>
            </a: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Understand the components of a comprehensive emergency action plan and the steps to take during emergencies.</a:t>
            </a: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Learn the importance of regular emergency drills and training to ensure preparedness.</a:t>
            </a: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Identify common health risks associated with prolonged office work and learn how to mitigate them.</a:t>
            </a: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Recognize the role of workplace culture in accident prevention and overall safety.</a:t>
            </a:r>
          </a:p>
          <a:p>
            <a:pPr marL="457200" marR="0" lvl="1" indent="0" defTabSz="914400" rtl="0" eaLnBrk="0" fontAlgn="base" latinLnBrk="0" hangingPunct="0">
              <a:lnSpc>
                <a:spcPct val="130000"/>
              </a:lnSpc>
              <a:spcBef>
                <a:spcPct val="0"/>
              </a:spcBef>
              <a:spcAft>
                <a:spcPts val="600"/>
              </a:spcAft>
              <a:buClrTx/>
              <a:buSzTx/>
              <a:buFontTx/>
              <a:buChar char="•"/>
              <a:tabLst/>
            </a:pPr>
            <a:r>
              <a:rPr kumimoji="0" lang="en-US" altLang="en-US" sz="1400" b="0" i="0" u="none" strike="noStrike" cap="none" normalizeH="0" baseline="0" dirty="0">
                <a:ln>
                  <a:noFill/>
                </a:ln>
                <a:effectLst/>
                <a:latin typeface="Arial" panose="020B0604020202020204" pitchFamily="34" charset="0"/>
              </a:rPr>
              <a:t>Encourage open communication and regular safety inspections to maintain a safe and healthy office environment.</a:t>
            </a:r>
          </a:p>
          <a:p>
            <a:pPr marL="0" marR="0" lvl="0" indent="0" defTabSz="914400" rtl="0" eaLnBrk="0" fontAlgn="base" latinLnBrk="0" hangingPunct="0">
              <a:lnSpc>
                <a:spcPct val="130000"/>
              </a:lnSpc>
              <a:spcBef>
                <a:spcPct val="0"/>
              </a:spcBef>
              <a:spcAft>
                <a:spcPts val="600"/>
              </a:spcAft>
              <a:buClrTx/>
              <a:buSzTx/>
              <a:buFontTx/>
              <a:buNone/>
              <a:tabLst/>
            </a:pPr>
            <a:endParaRPr kumimoji="0" lang="en-US" altLang="en-US" sz="1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54577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9" name="Rectangle 5128">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Free Figure Man photo and picture">
            <a:extLst>
              <a:ext uri="{FF2B5EF4-FFF2-40B4-BE49-F238E27FC236}">
                <a16:creationId xmlns:a16="http://schemas.microsoft.com/office/drawing/2014/main" id="{E2AE470A-40E1-DE09-8694-141EEBA876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42" r="1" b="15259"/>
          <a:stretch/>
        </p:blipFill>
        <p:spPr bwMode="auto">
          <a:xfrm>
            <a:off x="20" y="719747"/>
            <a:ext cx="4458058" cy="5389675"/>
          </a:xfrm>
          <a:prstGeom prst="rect">
            <a:avLst/>
          </a:prstGeom>
          <a:noFill/>
          <a:extLst>
            <a:ext uri="{909E8E84-426E-40DD-AFC4-6F175D3DCCD1}">
              <a14:hiddenFill xmlns:a14="http://schemas.microsoft.com/office/drawing/2010/main">
                <a:solidFill>
                  <a:srgbClr val="FFFFFF"/>
                </a:solidFill>
              </a14:hiddenFill>
            </a:ext>
          </a:extLst>
        </p:spPr>
      </p:pic>
      <p:sp>
        <p:nvSpPr>
          <p:cNvPr id="5131" name="Rectangle 5130">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89D72-0132-3907-9458-61620B26AB24}"/>
              </a:ext>
            </a:extLst>
          </p:cNvPr>
          <p:cNvSpPr>
            <a:spLocks noGrp="1"/>
          </p:cNvSpPr>
          <p:nvPr>
            <p:ph type="title"/>
          </p:nvPr>
        </p:nvSpPr>
        <p:spPr>
          <a:xfrm>
            <a:off x="4919472" y="1056362"/>
            <a:ext cx="6627226" cy="1154102"/>
          </a:xfrm>
        </p:spPr>
        <p:txBody>
          <a:bodyPr>
            <a:normAutofit/>
          </a:bodyPr>
          <a:lstStyle/>
          <a:p>
            <a:r>
              <a:rPr lang="en-US" dirty="0"/>
              <a:t>Back Problems</a:t>
            </a:r>
          </a:p>
        </p:txBody>
      </p:sp>
      <p:sp>
        <p:nvSpPr>
          <p:cNvPr id="5135" name="Rectangle 513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69F50A-FD91-FDB2-C92B-A66E61D900C5}"/>
              </a:ext>
            </a:extLst>
          </p:cNvPr>
          <p:cNvSpPr>
            <a:spLocks noGrp="1"/>
          </p:cNvSpPr>
          <p:nvPr>
            <p:ph idx="1"/>
          </p:nvPr>
        </p:nvSpPr>
        <p:spPr>
          <a:xfrm>
            <a:off x="4921857" y="2268656"/>
            <a:ext cx="6627226" cy="3505938"/>
          </a:xfrm>
        </p:spPr>
        <p:txBody>
          <a:bodyPr anchor="t">
            <a:normAutofit/>
          </a:bodyPr>
          <a:lstStyle/>
          <a:p>
            <a:pPr marL="342900" indent="-342900">
              <a:buFont typeface="Wingdings" pitchFamily="2" charset="2"/>
              <a:buChar char="§"/>
            </a:pPr>
            <a:r>
              <a:rPr lang="en-US" dirty="0">
                <a:cs typeface="Times New Roman" pitchFamily="18" charset="0"/>
              </a:rPr>
              <a:t>Heavy lifting from above the shoulders.</a:t>
            </a:r>
            <a:endParaRPr lang="en-US" dirty="0">
              <a:latin typeface="Times New Roman" pitchFamily="18" charset="0"/>
              <a:cs typeface="Times New Roman" pitchFamily="18" charset="0"/>
            </a:endParaRPr>
          </a:p>
          <a:p>
            <a:pPr marL="342900" indent="-342900">
              <a:buFont typeface="Wingdings" pitchFamily="2" charset="2"/>
              <a:buChar char="§"/>
            </a:pPr>
            <a:r>
              <a:rPr lang="en-US" dirty="0">
                <a:cs typeface="Times New Roman" pitchFamily="18" charset="0"/>
              </a:rPr>
              <a:t>Heavy lifting from below the knees.</a:t>
            </a:r>
            <a:endParaRPr lang="en-US" dirty="0">
              <a:latin typeface="Times New Roman" pitchFamily="18" charset="0"/>
              <a:cs typeface="Times New Roman" pitchFamily="18" charset="0"/>
            </a:endParaRPr>
          </a:p>
          <a:p>
            <a:pPr marL="342900" indent="-342900">
              <a:buFont typeface="Wingdings" pitchFamily="2" charset="2"/>
              <a:buChar char="§"/>
            </a:pPr>
            <a:r>
              <a:rPr lang="en-US" dirty="0">
                <a:cs typeface="Times New Roman" pitchFamily="18" charset="0"/>
              </a:rPr>
              <a:t>Twisting while lifting/carrying.</a:t>
            </a:r>
            <a:endParaRPr lang="en-US" dirty="0">
              <a:latin typeface="Times New Roman" pitchFamily="18" charset="0"/>
              <a:cs typeface="Times New Roman" pitchFamily="18" charset="0"/>
            </a:endParaRPr>
          </a:p>
          <a:p>
            <a:pPr marL="342900" indent="-342900">
              <a:buFont typeface="Wingdings" pitchFamily="2" charset="2"/>
              <a:buChar char="§"/>
            </a:pPr>
            <a:r>
              <a:rPr lang="en-US" dirty="0">
                <a:cs typeface="Times New Roman" pitchFamily="18" charset="0"/>
              </a:rPr>
              <a:t>Bending over at the waist.  </a:t>
            </a:r>
            <a:endParaRPr lang="en-US" dirty="0">
              <a:latin typeface="Times New Roman" pitchFamily="18" charset="0"/>
              <a:cs typeface="Times New Roman" pitchFamily="18" charset="0"/>
            </a:endParaRPr>
          </a:p>
          <a:p>
            <a:pPr marL="342900" indent="-342900">
              <a:buFont typeface="Wingdings" pitchFamily="2" charset="2"/>
              <a:buChar char="§"/>
            </a:pPr>
            <a:r>
              <a:rPr lang="en-US" dirty="0">
                <a:cs typeface="Times New Roman" pitchFamily="18" charset="0"/>
              </a:rPr>
              <a:t>Carrying objects to one side.</a:t>
            </a:r>
          </a:p>
          <a:p>
            <a:endParaRPr lang="en-US" dirty="0"/>
          </a:p>
        </p:txBody>
      </p:sp>
      <p:sp>
        <p:nvSpPr>
          <p:cNvPr id="5137" name="Rectangle 513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Rectangle 513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1" name="Rectangle 514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12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9D84E-1A88-78D4-3293-86ABAD7056EA}"/>
              </a:ext>
            </a:extLst>
          </p:cNvPr>
          <p:cNvSpPr>
            <a:spLocks noGrp="1"/>
          </p:cNvSpPr>
          <p:nvPr>
            <p:ph type="title"/>
          </p:nvPr>
        </p:nvSpPr>
        <p:spPr>
          <a:xfrm>
            <a:off x="1535371" y="1044054"/>
            <a:ext cx="10013709" cy="1030360"/>
          </a:xfrm>
        </p:spPr>
        <p:txBody>
          <a:bodyPr>
            <a:normAutofit/>
          </a:bodyPr>
          <a:lstStyle/>
          <a:p>
            <a:r>
              <a:rPr lang="en-US">
                <a:solidFill>
                  <a:schemeClr val="bg1"/>
                </a:solidFill>
              </a:rPr>
              <a:t>Proper Lifting</a:t>
            </a:r>
          </a:p>
        </p:txBody>
      </p:sp>
      <p:sp>
        <p:nvSpPr>
          <p:cNvPr id="34" name="Rectangle 3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09E392-EBEC-95C2-BA85-8F39FB0478D7}"/>
              </a:ext>
            </a:extLst>
          </p:cNvPr>
          <p:cNvSpPr>
            <a:spLocks noGrp="1"/>
          </p:cNvSpPr>
          <p:nvPr>
            <p:ph idx="1"/>
          </p:nvPr>
        </p:nvSpPr>
        <p:spPr>
          <a:xfrm>
            <a:off x="1070775" y="2244358"/>
            <a:ext cx="10929442" cy="4536586"/>
          </a:xfrm>
        </p:spPr>
        <p:txBody>
          <a:bodyPr anchor="t">
            <a:normAutofit fontScale="92500" lnSpcReduction="20000"/>
          </a:bodyPr>
          <a:lstStyle/>
          <a:p>
            <a:pPr>
              <a:lnSpc>
                <a:spcPct val="130000"/>
              </a:lnSpc>
            </a:pPr>
            <a:r>
              <a:rPr lang="en-US" sz="1400" i="0" dirty="0">
                <a:effectLst/>
                <a:ea typeface="Verdana" panose="020B0604030504040204" pitchFamily="34" charset="0"/>
              </a:rPr>
              <a:t>Assess the load</a:t>
            </a:r>
          </a:p>
          <a:p>
            <a:pPr>
              <a:lnSpc>
                <a:spcPct val="130000"/>
              </a:lnSpc>
              <a:buFont typeface="Arial" panose="020B0604020202020204" pitchFamily="34" charset="0"/>
              <a:buChar char="•"/>
            </a:pPr>
            <a:r>
              <a:rPr lang="en-US" sz="1400" b="0" i="0" dirty="0">
                <a:effectLst/>
                <a:ea typeface="Verdana" panose="020B0604030504040204" pitchFamily="34" charset="0"/>
              </a:rPr>
              <a:t>Consider if you need to lift the load, and if possible, where you'll put it. If the load is too heavy or awkward, don't try to lift it by yourself. You can also break up the load into smaller, lighter items.</a:t>
            </a:r>
          </a:p>
          <a:p>
            <a:pPr>
              <a:lnSpc>
                <a:spcPct val="130000"/>
              </a:lnSpc>
            </a:pPr>
            <a:r>
              <a:rPr lang="en-US" sz="1400" i="0" dirty="0">
                <a:effectLst/>
                <a:ea typeface="Verdana" panose="020B0604030504040204" pitchFamily="34" charset="0"/>
              </a:rPr>
              <a:t>Get into position</a:t>
            </a:r>
          </a:p>
          <a:p>
            <a:pPr>
              <a:lnSpc>
                <a:spcPct val="130000"/>
              </a:lnSpc>
              <a:buFont typeface="Arial" panose="020B0604020202020204" pitchFamily="34" charset="0"/>
              <a:buChar char="•"/>
            </a:pPr>
            <a:r>
              <a:rPr lang="en-US" sz="1400" b="0" i="0" dirty="0">
                <a:effectLst/>
                <a:ea typeface="Verdana" panose="020B0604030504040204" pitchFamily="34" charset="0"/>
              </a:rPr>
              <a:t>Squat down to the load with your knees and hips bent, keeping your back straight and in its natural arch. Position your feet shoulder-width apart, with one foot in front of the object and the other behind it. Tighten your core muscles.</a:t>
            </a:r>
          </a:p>
          <a:p>
            <a:pPr>
              <a:lnSpc>
                <a:spcPct val="130000"/>
              </a:lnSpc>
            </a:pPr>
            <a:r>
              <a:rPr lang="en-US" sz="1400" i="0" dirty="0">
                <a:effectLst/>
                <a:ea typeface="Verdana" panose="020B0604030504040204" pitchFamily="34" charset="0"/>
              </a:rPr>
              <a:t>Lift slowly</a:t>
            </a:r>
          </a:p>
          <a:p>
            <a:pPr>
              <a:lnSpc>
                <a:spcPct val="130000"/>
              </a:lnSpc>
              <a:buFont typeface="Arial" panose="020B0604020202020204" pitchFamily="34" charset="0"/>
              <a:buChar char="•"/>
            </a:pPr>
            <a:r>
              <a:rPr lang="en-US" sz="1400" b="0" i="0" dirty="0">
                <a:effectLst/>
                <a:ea typeface="Verdana" panose="020B0604030504040204" pitchFamily="34" charset="0"/>
              </a:rPr>
              <a:t>Use smooth movements to straighten your hips and knees, lifting the load close to your body at belly button level. Keep your shoulders in line with your hips, and don't twist.</a:t>
            </a:r>
          </a:p>
          <a:p>
            <a:pPr>
              <a:lnSpc>
                <a:spcPct val="130000"/>
              </a:lnSpc>
            </a:pPr>
            <a:r>
              <a:rPr lang="en-US" sz="1400" i="0" dirty="0">
                <a:effectLst/>
                <a:ea typeface="Verdana" panose="020B0604030504040204" pitchFamily="34" charset="0"/>
              </a:rPr>
              <a:t>Carry the load</a:t>
            </a:r>
          </a:p>
          <a:p>
            <a:pPr>
              <a:lnSpc>
                <a:spcPct val="130000"/>
              </a:lnSpc>
              <a:buFont typeface="Arial" panose="020B0604020202020204" pitchFamily="34" charset="0"/>
              <a:buChar char="•"/>
            </a:pPr>
            <a:r>
              <a:rPr lang="en-US" sz="1400" b="0" i="0" dirty="0">
                <a:effectLst/>
                <a:ea typeface="Verdana" panose="020B0604030504040204" pitchFamily="34" charset="0"/>
              </a:rPr>
              <a:t>Carry the load straight ahead, and try to maintain its close proximity to your body for as long as possible. Position the heaviest side of the load next to you.</a:t>
            </a:r>
          </a:p>
          <a:p>
            <a:pPr>
              <a:lnSpc>
                <a:spcPct val="130000"/>
              </a:lnSpc>
            </a:pPr>
            <a:r>
              <a:rPr lang="en-US" sz="1400" i="0" dirty="0">
                <a:effectLst/>
                <a:ea typeface="Verdana" panose="020B0604030504040204" pitchFamily="34" charset="0"/>
              </a:rPr>
              <a:t>Set it down</a:t>
            </a:r>
          </a:p>
          <a:p>
            <a:pPr>
              <a:lnSpc>
                <a:spcPct val="130000"/>
              </a:lnSpc>
              <a:buFont typeface="Arial" panose="020B0604020202020204" pitchFamily="34" charset="0"/>
              <a:buChar char="•"/>
            </a:pPr>
            <a:r>
              <a:rPr lang="en-US" sz="1400" b="0" i="0" dirty="0">
                <a:effectLst/>
                <a:ea typeface="Verdana" panose="020B0604030504040204" pitchFamily="34" charset="0"/>
              </a:rPr>
              <a:t>Carefully lower the load by squatting with your knees and hips.</a:t>
            </a:r>
          </a:p>
          <a:p>
            <a:pPr>
              <a:lnSpc>
                <a:spcPct val="130000"/>
              </a:lnSpc>
            </a:pPr>
            <a:endParaRPr lang="en-US" sz="1100" dirty="0"/>
          </a:p>
        </p:txBody>
      </p:sp>
    </p:spTree>
    <p:extLst>
      <p:ext uri="{BB962C8B-B14F-4D97-AF65-F5344CB8AC3E}">
        <p14:creationId xmlns:p14="http://schemas.microsoft.com/office/powerpoint/2010/main" val="2501137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ree Tool Tool Box photo and picture">
            <a:extLst>
              <a:ext uri="{FF2B5EF4-FFF2-40B4-BE49-F238E27FC236}">
                <a16:creationId xmlns:a16="http://schemas.microsoft.com/office/drawing/2014/main" id="{2EC44D28-F1D4-F02A-6B1B-28AA9FFC1E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04" r="14162" b="2"/>
          <a:stretch/>
        </p:blipFill>
        <p:spPr bwMode="auto">
          <a:xfrm>
            <a:off x="20" y="719747"/>
            <a:ext cx="4458058" cy="5389675"/>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2C5FC-AA64-46DB-159D-3164BE0D843C}"/>
              </a:ext>
            </a:extLst>
          </p:cNvPr>
          <p:cNvSpPr>
            <a:spLocks noGrp="1"/>
          </p:cNvSpPr>
          <p:nvPr>
            <p:ph type="title"/>
          </p:nvPr>
        </p:nvSpPr>
        <p:spPr>
          <a:xfrm>
            <a:off x="4919472" y="1056362"/>
            <a:ext cx="6627226" cy="1154102"/>
          </a:xfrm>
        </p:spPr>
        <p:txBody>
          <a:bodyPr>
            <a:normAutofit/>
          </a:bodyPr>
          <a:lstStyle/>
          <a:p>
            <a:r>
              <a:rPr lang="en-US" dirty="0"/>
              <a:t>Tools</a:t>
            </a:r>
          </a:p>
        </p:txBody>
      </p:sp>
      <p:sp>
        <p:nvSpPr>
          <p:cNvPr id="6159" name="Rectangle 6158">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F15073-3A5A-1DA2-D57B-0F4F5D7DC6F7}"/>
              </a:ext>
            </a:extLst>
          </p:cNvPr>
          <p:cNvSpPr>
            <a:spLocks noGrp="1"/>
          </p:cNvSpPr>
          <p:nvPr>
            <p:ph idx="1"/>
          </p:nvPr>
        </p:nvSpPr>
        <p:spPr>
          <a:xfrm>
            <a:off x="4921857" y="2268656"/>
            <a:ext cx="6627226" cy="3505938"/>
          </a:xfrm>
        </p:spPr>
        <p:txBody>
          <a:bodyPr anchor="t">
            <a:normAutofit/>
          </a:bodyPr>
          <a:lstStyle/>
          <a:p>
            <a:pPr marL="342900" indent="-342900">
              <a:lnSpc>
                <a:spcPct val="130000"/>
              </a:lnSpc>
              <a:buFont typeface="Wingdings" pitchFamily="2" charset="2"/>
              <a:buChar char="§"/>
            </a:pPr>
            <a:r>
              <a:rPr lang="en-US" sz="1400"/>
              <a:t>Office tools such as pens, pencils, paper, letter openers, scissors, and staplers can cause cuts, scrapes, punctures with resulting infections.</a:t>
            </a:r>
          </a:p>
          <a:p>
            <a:pPr marL="342900" indent="-342900">
              <a:lnSpc>
                <a:spcPct val="130000"/>
              </a:lnSpc>
              <a:buFont typeface="Wingdings" pitchFamily="2" charset="2"/>
              <a:buChar char="§"/>
            </a:pPr>
            <a:r>
              <a:rPr lang="en-US" sz="1400"/>
              <a:t>Paper cutter blades should be closed when not in use and a guard should be in place.</a:t>
            </a:r>
          </a:p>
          <a:p>
            <a:pPr marL="342900" indent="-342900">
              <a:lnSpc>
                <a:spcPct val="130000"/>
              </a:lnSpc>
              <a:buFont typeface="Wingdings" pitchFamily="2" charset="2"/>
              <a:buChar char="§"/>
            </a:pPr>
            <a:r>
              <a:rPr lang="en-US" sz="1400"/>
              <a:t>Always use staple removers and never test a jammed stapler with your thumb.</a:t>
            </a:r>
          </a:p>
          <a:p>
            <a:pPr marL="342900" indent="-342900">
              <a:lnSpc>
                <a:spcPct val="130000"/>
              </a:lnSpc>
              <a:buFont typeface="Wingdings" pitchFamily="2" charset="2"/>
              <a:buChar char="§"/>
            </a:pPr>
            <a:r>
              <a:rPr lang="en-US" sz="1400"/>
              <a:t>Store sharp objects in a drawer or with the point down.</a:t>
            </a:r>
          </a:p>
          <a:p>
            <a:pPr marL="342900" indent="-342900">
              <a:lnSpc>
                <a:spcPct val="130000"/>
              </a:lnSpc>
              <a:buFont typeface="Wingdings" pitchFamily="2" charset="2"/>
              <a:buChar char="§"/>
            </a:pPr>
            <a:r>
              <a:rPr lang="en-US" sz="1400"/>
              <a:t>Never hand a sharp object to someone point first.</a:t>
            </a:r>
          </a:p>
        </p:txBody>
      </p:sp>
      <p:sp>
        <p:nvSpPr>
          <p:cNvPr id="6161" name="Rectangle 6160">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Rectangle 6162">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5" name="Rectangle 6164">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14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7" name="Rectangle 7176">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5E2E9163-5EEE-C0FC-3C79-18CF22C052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52" r="34013" b="2"/>
          <a:stretch/>
        </p:blipFill>
        <p:spPr bwMode="auto">
          <a:xfrm>
            <a:off x="20" y="719747"/>
            <a:ext cx="4458058" cy="5389675"/>
          </a:xfrm>
          <a:prstGeom prst="rect">
            <a:avLst/>
          </a:prstGeom>
          <a:noFill/>
          <a:extLst>
            <a:ext uri="{909E8E84-426E-40DD-AFC4-6F175D3DCCD1}">
              <a14:hiddenFill xmlns:a14="http://schemas.microsoft.com/office/drawing/2010/main">
                <a:solidFill>
                  <a:srgbClr val="FFFFFF"/>
                </a:solidFill>
              </a14:hiddenFill>
            </a:ext>
          </a:extLst>
        </p:spPr>
      </p:pic>
      <p:sp>
        <p:nvSpPr>
          <p:cNvPr id="7179" name="Rectangle 7178">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02F5C-2376-82C1-952C-5867959EA7EC}"/>
              </a:ext>
            </a:extLst>
          </p:cNvPr>
          <p:cNvSpPr>
            <a:spLocks noGrp="1"/>
          </p:cNvSpPr>
          <p:nvPr>
            <p:ph type="title"/>
          </p:nvPr>
        </p:nvSpPr>
        <p:spPr>
          <a:xfrm>
            <a:off x="4776111" y="852489"/>
            <a:ext cx="6627226" cy="1154102"/>
          </a:xfrm>
        </p:spPr>
        <p:txBody>
          <a:bodyPr>
            <a:normAutofit/>
          </a:bodyPr>
          <a:lstStyle/>
          <a:p>
            <a:r>
              <a:rPr lang="en-US" dirty="0"/>
              <a:t>Fall Prevention</a:t>
            </a:r>
          </a:p>
        </p:txBody>
      </p:sp>
      <p:sp>
        <p:nvSpPr>
          <p:cNvPr id="7183" name="Rectangle 718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C87E7F-A717-F9D3-0964-29706F6C86AA}"/>
              </a:ext>
            </a:extLst>
          </p:cNvPr>
          <p:cNvSpPr>
            <a:spLocks noGrp="1"/>
          </p:cNvSpPr>
          <p:nvPr>
            <p:ph idx="1"/>
          </p:nvPr>
        </p:nvSpPr>
        <p:spPr>
          <a:xfrm>
            <a:off x="4630366" y="1838528"/>
            <a:ext cx="7431932" cy="4265080"/>
          </a:xfrm>
        </p:spPr>
        <p:txBody>
          <a:bodyPr anchor="t">
            <a:noAutofit/>
          </a:bodyPr>
          <a:lstStyle/>
          <a:p>
            <a:pPr>
              <a:lnSpc>
                <a:spcPct val="130000"/>
              </a:lnSpc>
            </a:pPr>
            <a:r>
              <a:rPr lang="en-US" sz="1000" dirty="0">
                <a:solidFill>
                  <a:schemeClr val="tx1"/>
                </a:solidFill>
              </a:rPr>
              <a:t>Wear appropriate footwear = sturdy shoes with non-slip soles.</a:t>
            </a:r>
          </a:p>
          <a:p>
            <a:pPr marL="342900" indent="-342900">
              <a:lnSpc>
                <a:spcPct val="130000"/>
              </a:lnSpc>
              <a:buFont typeface="Wingdings" panose="05000000000000000000" pitchFamily="2" charset="2"/>
              <a:buChar char="§"/>
            </a:pPr>
            <a:r>
              <a:rPr lang="en-US" sz="1000" dirty="0">
                <a:solidFill>
                  <a:schemeClr val="tx1"/>
                </a:solidFill>
              </a:rPr>
              <a:t>Maintain a clear line of vision.</a:t>
            </a:r>
          </a:p>
          <a:p>
            <a:pPr marL="342900" indent="-342900">
              <a:lnSpc>
                <a:spcPct val="130000"/>
              </a:lnSpc>
              <a:buFont typeface="Wingdings" panose="05000000000000000000" pitchFamily="2" charset="2"/>
              <a:buChar char="§"/>
            </a:pPr>
            <a:r>
              <a:rPr lang="en-US" sz="1000" dirty="0">
                <a:solidFill>
                  <a:schemeClr val="tx1"/>
                </a:solidFill>
              </a:rPr>
              <a:t>Install convex mirrors around blind corners or cubicle walls to avoid collisions.</a:t>
            </a:r>
          </a:p>
          <a:p>
            <a:pPr marL="342900" indent="-342900">
              <a:lnSpc>
                <a:spcPct val="130000"/>
              </a:lnSpc>
              <a:buFont typeface="Wingdings" panose="05000000000000000000" pitchFamily="2" charset="2"/>
              <a:buChar char="§"/>
            </a:pPr>
            <a:r>
              <a:rPr lang="en-US" sz="1000" dirty="0">
                <a:solidFill>
                  <a:schemeClr val="tx1"/>
                </a:solidFill>
              </a:rPr>
              <a:t>Don’t run electrical cords, telephone/computer wiring across walkways.</a:t>
            </a:r>
          </a:p>
          <a:p>
            <a:pPr marL="342900" indent="-342900">
              <a:lnSpc>
                <a:spcPct val="130000"/>
              </a:lnSpc>
              <a:buFont typeface="Wingdings" panose="05000000000000000000" pitchFamily="2" charset="2"/>
              <a:buChar char="§"/>
            </a:pPr>
            <a:r>
              <a:rPr lang="en-US" sz="1000" dirty="0">
                <a:solidFill>
                  <a:schemeClr val="tx1"/>
                </a:solidFill>
              </a:rPr>
              <a:t>Do not stand on chairs or other furniture to reach for something.</a:t>
            </a:r>
          </a:p>
          <a:p>
            <a:pPr marL="342900" indent="-342900">
              <a:lnSpc>
                <a:spcPct val="130000"/>
              </a:lnSpc>
              <a:buFont typeface="Wingdings" panose="05000000000000000000" pitchFamily="2" charset="2"/>
              <a:buChar char="§"/>
            </a:pPr>
            <a:r>
              <a:rPr lang="en-US" sz="1000" dirty="0">
                <a:solidFill>
                  <a:schemeClr val="tx1"/>
                </a:solidFill>
              </a:rPr>
              <a:t>Do not store boxes, files, or various other items in walkways.</a:t>
            </a:r>
          </a:p>
          <a:p>
            <a:pPr marL="342900" indent="-342900">
              <a:lnSpc>
                <a:spcPct val="130000"/>
              </a:lnSpc>
              <a:buFont typeface="Wingdings" panose="05000000000000000000" pitchFamily="2" charset="2"/>
              <a:buChar char="§"/>
            </a:pPr>
            <a:r>
              <a:rPr lang="en-US" sz="1000" dirty="0">
                <a:solidFill>
                  <a:schemeClr val="tx1"/>
                </a:solidFill>
              </a:rPr>
              <a:t>Use handrails when walking up or down stairs.</a:t>
            </a:r>
          </a:p>
          <a:p>
            <a:pPr marL="342900" indent="-342900" algn="l">
              <a:buFont typeface="Wingdings" pitchFamily="2" charset="2"/>
              <a:buChar char="§"/>
            </a:pPr>
            <a:r>
              <a:rPr lang="en-US" sz="1000" dirty="0">
                <a:solidFill>
                  <a:schemeClr val="tx1"/>
                </a:solidFill>
              </a:rPr>
              <a:t>Close all file drawers immediately after use.</a:t>
            </a:r>
          </a:p>
          <a:p>
            <a:pPr marL="342900" indent="-342900" algn="l">
              <a:buFont typeface="Wingdings" pitchFamily="2" charset="2"/>
              <a:buChar char="§"/>
            </a:pPr>
            <a:r>
              <a:rPr lang="en-US" sz="1000" dirty="0">
                <a:solidFill>
                  <a:schemeClr val="tx1"/>
                </a:solidFill>
              </a:rPr>
              <a:t>Close the file drawer using the drawer handle, not your feet.</a:t>
            </a:r>
          </a:p>
          <a:p>
            <a:pPr marL="342900" indent="-342900" algn="l">
              <a:buFont typeface="Wingdings" pitchFamily="2" charset="2"/>
              <a:buChar char="§"/>
            </a:pPr>
            <a:r>
              <a:rPr lang="en-US" sz="1000" dirty="0">
                <a:solidFill>
                  <a:schemeClr val="tx1"/>
                </a:solidFill>
              </a:rPr>
              <a:t>Open only one file drawer at a time (to avoid causing cabinet to fall over).</a:t>
            </a:r>
          </a:p>
          <a:p>
            <a:pPr marL="342900" indent="-342900" algn="l">
              <a:buFont typeface="Wingdings" pitchFamily="2" charset="2"/>
              <a:buChar char="§"/>
            </a:pPr>
            <a:r>
              <a:rPr lang="en-US" sz="1000" dirty="0">
                <a:solidFill>
                  <a:schemeClr val="tx1"/>
                </a:solidFill>
              </a:rPr>
              <a:t>Never leave an open drawer unattended.</a:t>
            </a:r>
          </a:p>
          <a:p>
            <a:pPr marL="342900" indent="-342900" algn="l">
              <a:buFont typeface="Wingdings" pitchFamily="2" charset="2"/>
              <a:buChar char="§"/>
            </a:pPr>
            <a:r>
              <a:rPr lang="en-US" sz="1000" dirty="0">
                <a:solidFill>
                  <a:schemeClr val="tx1"/>
                </a:solidFill>
              </a:rPr>
              <a:t>Never open a drawer while someone is beneath it.</a:t>
            </a:r>
          </a:p>
          <a:p>
            <a:pPr marL="342900" indent="-342900" algn="l">
              <a:buFont typeface="Wingdings" pitchFamily="2" charset="2"/>
              <a:buChar char="§"/>
            </a:pPr>
            <a:r>
              <a:rPr lang="en-US" sz="1000" dirty="0">
                <a:solidFill>
                  <a:schemeClr val="tx1"/>
                </a:solidFill>
              </a:rPr>
              <a:t>Never climb on open file drawers</a:t>
            </a:r>
          </a:p>
        </p:txBody>
      </p:sp>
      <p:sp>
        <p:nvSpPr>
          <p:cNvPr id="7185" name="Rectangle 7184">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7" name="Rectangle 7186">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9" name="Rectangle 7188">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92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49C8-B7CD-6DF6-4ECA-63E03AB6F236}"/>
              </a:ext>
            </a:extLst>
          </p:cNvPr>
          <p:cNvSpPr>
            <a:spLocks noGrp="1"/>
          </p:cNvSpPr>
          <p:nvPr>
            <p:ph type="title"/>
          </p:nvPr>
        </p:nvSpPr>
        <p:spPr/>
        <p:txBody>
          <a:bodyPr/>
          <a:lstStyle/>
          <a:p>
            <a:r>
              <a:rPr lang="en-US" dirty="0"/>
              <a:t>Summary</a:t>
            </a:r>
          </a:p>
        </p:txBody>
      </p:sp>
      <p:graphicFrame>
        <p:nvGraphicFramePr>
          <p:cNvPr id="23" name="Content Placeholder 2">
            <a:extLst>
              <a:ext uri="{FF2B5EF4-FFF2-40B4-BE49-F238E27FC236}">
                <a16:creationId xmlns:a16="http://schemas.microsoft.com/office/drawing/2014/main" id="{ABD2AC84-1EAE-1A2C-F962-E7FB68238F82}"/>
              </a:ext>
            </a:extLst>
          </p:cNvPr>
          <p:cNvGraphicFramePr>
            <a:graphicFrameLocks noGrp="1"/>
          </p:cNvGraphicFramePr>
          <p:nvPr>
            <p:ph idx="1"/>
          </p:nvPr>
        </p:nvGraphicFramePr>
        <p:xfrm>
          <a:off x="5376671" y="705113"/>
          <a:ext cx="6172412" cy="5197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0902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Yellow question mark">
            <a:extLst>
              <a:ext uri="{FF2B5EF4-FFF2-40B4-BE49-F238E27FC236}">
                <a16:creationId xmlns:a16="http://schemas.microsoft.com/office/drawing/2014/main" id="{769AF62B-D0D9-F7CA-B622-EDBD90FD74B3}"/>
              </a:ext>
            </a:extLst>
          </p:cNvPr>
          <p:cNvPicPr>
            <a:picLocks noChangeAspect="1"/>
          </p:cNvPicPr>
          <p:nvPr/>
        </p:nvPicPr>
        <p:blipFill rotWithShape="1">
          <a:blip r:embed="rId2"/>
          <a:srcRect b="6250"/>
          <a:stretch/>
        </p:blipFill>
        <p:spPr>
          <a:xfrm>
            <a:off x="20" y="-2"/>
            <a:ext cx="12191980" cy="6858002"/>
          </a:xfrm>
          <a:prstGeom prst="rect">
            <a:avLst/>
          </a:prstGeom>
        </p:spPr>
      </p:pic>
      <p:sp>
        <p:nvSpPr>
          <p:cNvPr id="16" name="Rectangle 15">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A8D12D-D63B-B8D4-7875-44BDD467BDB2}"/>
              </a:ext>
            </a:extLst>
          </p:cNvPr>
          <p:cNvSpPr>
            <a:spLocks noGrp="1"/>
          </p:cNvSpPr>
          <p:nvPr>
            <p:ph type="title"/>
          </p:nvPr>
        </p:nvSpPr>
        <p:spPr>
          <a:xfrm>
            <a:off x="855663" y="863600"/>
            <a:ext cx="6007100" cy="3366494"/>
          </a:xfrm>
        </p:spPr>
        <p:txBody>
          <a:bodyPr vert="horz" lIns="109728" tIns="109728" rIns="109728" bIns="91440" rtlCol="0" anchor="b">
            <a:normAutofit/>
          </a:bodyPr>
          <a:lstStyle/>
          <a:p>
            <a:pPr>
              <a:lnSpc>
                <a:spcPct val="125000"/>
              </a:lnSpc>
            </a:pPr>
            <a:r>
              <a:rPr lang="en-US" sz="6000" b="0" cap="all">
                <a:solidFill>
                  <a:schemeClr val="bg1"/>
                </a:solidFill>
              </a:rPr>
              <a:t>Questions?</a:t>
            </a:r>
          </a:p>
        </p:txBody>
      </p:sp>
    </p:spTree>
    <p:extLst>
      <p:ext uri="{BB962C8B-B14F-4D97-AF65-F5344CB8AC3E}">
        <p14:creationId xmlns:p14="http://schemas.microsoft.com/office/powerpoint/2010/main" val="251154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CA4CB2-9071-41EB-AABB-2D8EB939D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Empty open plan office">
            <a:extLst>
              <a:ext uri="{FF2B5EF4-FFF2-40B4-BE49-F238E27FC236}">
                <a16:creationId xmlns:a16="http://schemas.microsoft.com/office/drawing/2014/main" id="{38E902C5-159B-9496-52FC-5A52C92C7284}"/>
              </a:ext>
            </a:extLst>
          </p:cNvPr>
          <p:cNvPicPr>
            <a:picLocks noChangeAspect="1"/>
          </p:cNvPicPr>
          <p:nvPr/>
        </p:nvPicPr>
        <p:blipFill rotWithShape="1">
          <a:blip r:embed="rId2"/>
          <a:srcRect l="14851" r="24886" b="-2"/>
          <a:stretch/>
        </p:blipFill>
        <p:spPr>
          <a:xfrm>
            <a:off x="1" y="10"/>
            <a:ext cx="4654296" cy="5290511"/>
          </a:xfrm>
          <a:prstGeom prst="rect">
            <a:avLst/>
          </a:prstGeom>
        </p:spPr>
      </p:pic>
      <p:sp>
        <p:nvSpPr>
          <p:cNvPr id="11" name="Rectangle 10">
            <a:extLst>
              <a:ext uri="{FF2B5EF4-FFF2-40B4-BE49-F238E27FC236}">
                <a16:creationId xmlns:a16="http://schemas.microsoft.com/office/drawing/2014/main" id="{EB86F6BD-9C49-4F4F-99EA-9C5AA318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7806" y="-2"/>
            <a:ext cx="7494194" cy="16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BE38F-09A1-AF6E-9FC5-1080A94681AD}"/>
              </a:ext>
            </a:extLst>
          </p:cNvPr>
          <p:cNvSpPr>
            <a:spLocks noGrp="1"/>
          </p:cNvSpPr>
          <p:nvPr>
            <p:ph type="title"/>
          </p:nvPr>
        </p:nvSpPr>
        <p:spPr>
          <a:xfrm>
            <a:off x="5376671" y="265706"/>
            <a:ext cx="6399212" cy="1162801"/>
          </a:xfrm>
        </p:spPr>
        <p:txBody>
          <a:bodyPr>
            <a:normAutofit/>
          </a:bodyPr>
          <a:lstStyle/>
          <a:p>
            <a:r>
              <a:rPr lang="en-US" dirty="0">
                <a:solidFill>
                  <a:schemeClr val="bg1"/>
                </a:solidFill>
              </a:rPr>
              <a:t>Office Safety</a:t>
            </a:r>
          </a:p>
        </p:txBody>
      </p:sp>
      <p:sp>
        <p:nvSpPr>
          <p:cNvPr id="13" name="Rectangle 12">
            <a:extLst>
              <a:ext uri="{FF2B5EF4-FFF2-40B4-BE49-F238E27FC236}">
                <a16:creationId xmlns:a16="http://schemas.microsoft.com/office/drawing/2014/main" id="{C7DA365B-E064-481A-A62D-18CD31DB3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4795" y="1658471"/>
            <a:ext cx="7517205" cy="354105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6DBE49D-AABD-458B-B2DF-4D5FA7D5C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05919"/>
            <a:ext cx="4651248" cy="1652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833CC6-729B-40E8-B891-D93467E3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36801" y="3396995"/>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32788F-9EF2-D290-6C66-03F1D5CF3643}"/>
              </a:ext>
            </a:extLst>
          </p:cNvPr>
          <p:cNvSpPr>
            <a:spLocks noGrp="1"/>
          </p:cNvSpPr>
          <p:nvPr>
            <p:ph idx="1"/>
          </p:nvPr>
        </p:nvSpPr>
        <p:spPr>
          <a:xfrm>
            <a:off x="5376670" y="1940119"/>
            <a:ext cx="6172413" cy="3029446"/>
          </a:xfrm>
        </p:spPr>
        <p:txBody>
          <a:bodyPr>
            <a:normAutofit/>
          </a:bodyPr>
          <a:lstStyle/>
          <a:p>
            <a:pPr marL="914400" lvl="1" indent="-457200">
              <a:lnSpc>
                <a:spcPct val="130000"/>
              </a:lnSpc>
              <a:buFont typeface="Wingdings" panose="05000000000000000000" pitchFamily="2" charset="2"/>
              <a:buChar char="§"/>
            </a:pPr>
            <a:r>
              <a:rPr lang="en-US" sz="1200" dirty="0">
                <a:latin typeface="Verdana" pitchFamily="34" charset="0"/>
                <a:ea typeface="Verdana" pitchFamily="34" charset="0"/>
                <a:cs typeface="Verdana" pitchFamily="34" charset="0"/>
              </a:rPr>
              <a:t>Offices of today are very different from the way they were 20 years ago.</a:t>
            </a:r>
          </a:p>
          <a:p>
            <a:pPr marL="914400" lvl="1" indent="-457200">
              <a:lnSpc>
                <a:spcPct val="130000"/>
              </a:lnSpc>
              <a:buFont typeface="Wingdings" panose="05000000000000000000" pitchFamily="2" charset="2"/>
              <a:buChar char="§"/>
            </a:pPr>
            <a:r>
              <a:rPr lang="en-US" sz="1200" dirty="0">
                <a:latin typeface="Verdana" pitchFamily="34" charset="0"/>
                <a:ea typeface="Verdana" pitchFamily="34" charset="0"/>
                <a:cs typeface="Verdana" pitchFamily="34" charset="0"/>
              </a:rPr>
              <a:t>Many hazards exist within an office environment that can cause injuries and health problems.</a:t>
            </a:r>
          </a:p>
          <a:p>
            <a:pPr marL="914400" lvl="1" indent="-457200">
              <a:lnSpc>
                <a:spcPct val="130000"/>
              </a:lnSpc>
              <a:buFont typeface="Wingdings" panose="05000000000000000000" pitchFamily="2" charset="2"/>
              <a:buChar char="§"/>
            </a:pPr>
            <a:r>
              <a:rPr lang="en-US" sz="1200" dirty="0">
                <a:latin typeface="Verdana" pitchFamily="34" charset="0"/>
                <a:ea typeface="Verdana" pitchFamily="34" charset="0"/>
                <a:cs typeface="Verdana" pitchFamily="34" charset="0"/>
              </a:rPr>
              <a:t>Slippery floors, open file drawers, poor lighting and machines that can emit noxious/hazardous gases are just some of the hazards that can be encountered.</a:t>
            </a:r>
          </a:p>
          <a:p>
            <a:pPr marL="914400" lvl="1" indent="-457200">
              <a:lnSpc>
                <a:spcPct val="130000"/>
              </a:lnSpc>
              <a:buFont typeface="Wingdings" panose="05000000000000000000" pitchFamily="2" charset="2"/>
              <a:buChar char="§"/>
            </a:pPr>
            <a:r>
              <a:rPr lang="en-US" sz="1200" dirty="0">
                <a:latin typeface="Verdana" pitchFamily="34" charset="0"/>
                <a:ea typeface="Verdana" pitchFamily="34" charset="0"/>
                <a:cs typeface="Verdana" pitchFamily="34" charset="0"/>
              </a:rPr>
              <a:t>Appropriate steps need to be taken to control and eliminate hazards and safety issues.</a:t>
            </a:r>
          </a:p>
          <a:p>
            <a:pPr>
              <a:lnSpc>
                <a:spcPct val="130000"/>
              </a:lnSpc>
            </a:pPr>
            <a:endParaRPr lang="en-US" sz="1000" dirty="0"/>
          </a:p>
        </p:txBody>
      </p:sp>
      <p:sp>
        <p:nvSpPr>
          <p:cNvPr id="19" name="Rectangle 18">
            <a:extLst>
              <a:ext uri="{FF2B5EF4-FFF2-40B4-BE49-F238E27FC236}">
                <a16:creationId xmlns:a16="http://schemas.microsoft.com/office/drawing/2014/main" id="{A5757897-7307-46AF-923D-FF5BF45DD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5205919"/>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1597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8C62-50E4-DFDC-C8A8-FC8A993488AC}"/>
              </a:ext>
            </a:extLst>
          </p:cNvPr>
          <p:cNvSpPr>
            <a:spLocks noGrp="1"/>
          </p:cNvSpPr>
          <p:nvPr>
            <p:ph type="title"/>
          </p:nvPr>
        </p:nvSpPr>
        <p:spPr/>
        <p:txBody>
          <a:bodyPr/>
          <a:lstStyle/>
          <a:p>
            <a:r>
              <a:rPr lang="en-US" dirty="0"/>
              <a:t>Leading Office Accidents</a:t>
            </a:r>
          </a:p>
        </p:txBody>
      </p:sp>
      <p:sp>
        <p:nvSpPr>
          <p:cNvPr id="3" name="Content Placeholder 2">
            <a:extLst>
              <a:ext uri="{FF2B5EF4-FFF2-40B4-BE49-F238E27FC236}">
                <a16:creationId xmlns:a16="http://schemas.microsoft.com/office/drawing/2014/main" id="{19CFAC5C-C9D0-21D1-B1D3-0A6FFBC4ED86}"/>
              </a:ext>
            </a:extLst>
          </p:cNvPr>
          <p:cNvSpPr>
            <a:spLocks noGrp="1"/>
          </p:cNvSpPr>
          <p:nvPr>
            <p:ph idx="1"/>
          </p:nvPr>
        </p:nvSpPr>
        <p:spPr/>
        <p:txBody>
          <a:bodyPr>
            <a:normAutofit fontScale="92500"/>
          </a:bodyPr>
          <a:lstStyle/>
          <a:p>
            <a:pPr marL="342900" indent="-342900" algn="l">
              <a:buFont typeface="Wingdings" pitchFamily="2" charset="2"/>
              <a:buChar char="§"/>
            </a:pPr>
            <a:r>
              <a:rPr lang="en-US" sz="2800" b="0" dirty="0">
                <a:solidFill>
                  <a:schemeClr val="tx1"/>
                </a:solidFill>
                <a:latin typeface="Verdana" panose="020B0604030504040204" pitchFamily="34" charset="0"/>
                <a:ea typeface="Verdana" panose="020B0604030504040204" pitchFamily="34" charset="0"/>
                <a:cs typeface="Verdana" panose="020B0604030504040204" pitchFamily="34" charset="0"/>
              </a:rPr>
              <a:t>Falls</a:t>
            </a:r>
          </a:p>
          <a:p>
            <a:pPr marL="342900" indent="-342900" algn="l">
              <a:buFont typeface="Wingdings" pitchFamily="2" charset="2"/>
              <a:buChar char="§"/>
            </a:pPr>
            <a:r>
              <a:rPr lang="en-US" sz="2800" b="0" dirty="0">
                <a:solidFill>
                  <a:schemeClr val="tx1"/>
                </a:solidFill>
                <a:latin typeface="Verdana" panose="020B0604030504040204" pitchFamily="34" charset="0"/>
                <a:ea typeface="Verdana" panose="020B0604030504040204" pitchFamily="34" charset="0"/>
                <a:cs typeface="Verdana" panose="020B0604030504040204" pitchFamily="34" charset="0"/>
              </a:rPr>
              <a:t>Strains and over-exertion</a:t>
            </a:r>
          </a:p>
          <a:p>
            <a:pPr marL="342900" indent="-342900" algn="l">
              <a:buFont typeface="Wingdings" pitchFamily="2" charset="2"/>
              <a:buChar char="§"/>
            </a:pPr>
            <a:r>
              <a:rPr lang="en-US" sz="2800" b="0" dirty="0">
                <a:solidFill>
                  <a:schemeClr val="tx1"/>
                </a:solidFill>
                <a:latin typeface="Verdana" panose="020B0604030504040204" pitchFamily="34" charset="0"/>
                <a:ea typeface="Verdana" panose="020B0604030504040204" pitchFamily="34" charset="0"/>
                <a:cs typeface="Verdana" panose="020B0604030504040204" pitchFamily="34" charset="0"/>
              </a:rPr>
              <a:t>Struck by or striking objects</a:t>
            </a:r>
          </a:p>
          <a:p>
            <a:pPr marL="342900" lvl="1" indent="-342900" algn="l">
              <a:buFont typeface="Wingdings" pitchFamily="2" charset="2"/>
              <a:buChar char="§"/>
            </a:pPr>
            <a:r>
              <a:rPr lang="en-US" sz="2800" dirty="0">
                <a:solidFill>
                  <a:schemeClr val="tx1"/>
                </a:solidFill>
                <a:latin typeface="Verdana" panose="020B0604030504040204" pitchFamily="34" charset="0"/>
                <a:ea typeface="Verdana" panose="020B0604030504040204" pitchFamily="34" charset="0"/>
                <a:cs typeface="Verdana" panose="020B0604030504040204" pitchFamily="34" charset="0"/>
              </a:rPr>
              <a:t>Caught in or between objects</a:t>
            </a:r>
          </a:p>
          <a:p>
            <a:pPr marL="342900" lvl="1" indent="-342900" algn="l">
              <a:buFont typeface="Wingdings" pitchFamily="2" charset="2"/>
              <a:buChar char="§"/>
            </a:pPr>
            <a:r>
              <a:rPr lang="en-US" sz="2800" dirty="0">
                <a:solidFill>
                  <a:schemeClr val="tx1"/>
                </a:solidFill>
                <a:latin typeface="Verdana" panose="020B0604030504040204" pitchFamily="34" charset="0"/>
                <a:ea typeface="Verdana" panose="020B0604030504040204" pitchFamily="34" charset="0"/>
                <a:cs typeface="Verdana" panose="020B0604030504040204" pitchFamily="34" charset="0"/>
              </a:rPr>
              <a:t>Foreign substances in eyes</a:t>
            </a:r>
          </a:p>
          <a:p>
            <a:pPr marL="342900" lvl="1" indent="-342900" algn="l">
              <a:buFont typeface="Wingdings" pitchFamily="2" charset="2"/>
              <a:buChar char="§"/>
            </a:pPr>
            <a:r>
              <a:rPr lang="en-US" sz="2800" dirty="0">
                <a:solidFill>
                  <a:schemeClr val="tx1"/>
                </a:solidFill>
                <a:latin typeface="Verdana" panose="020B0604030504040204" pitchFamily="34" charset="0"/>
                <a:ea typeface="Verdana" panose="020B0604030504040204" pitchFamily="34" charset="0"/>
                <a:cs typeface="Verdana" panose="020B0604030504040204" pitchFamily="34" charset="0"/>
              </a:rPr>
              <a:t>Burns from hot liquids/fires</a:t>
            </a:r>
          </a:p>
          <a:p>
            <a:pPr marL="342900" lvl="1" indent="-342900" algn="l">
              <a:buFont typeface="Wingdings" pitchFamily="2" charset="2"/>
              <a:buChar char="§"/>
            </a:pPr>
            <a:r>
              <a:rPr lang="en-US" sz="2800" dirty="0">
                <a:solidFill>
                  <a:schemeClr val="tx1"/>
                </a:solidFill>
                <a:latin typeface="Verdana" panose="020B0604030504040204" pitchFamily="34" charset="0"/>
                <a:ea typeface="Verdana" panose="020B0604030504040204" pitchFamily="34" charset="0"/>
                <a:cs typeface="Verdana" panose="020B0604030504040204" pitchFamily="34" charset="0"/>
              </a:rPr>
              <a:t>Electrical shock</a:t>
            </a:r>
          </a:p>
        </p:txBody>
      </p:sp>
    </p:spTree>
    <p:extLst>
      <p:ext uri="{BB962C8B-B14F-4D97-AF65-F5344CB8AC3E}">
        <p14:creationId xmlns:p14="http://schemas.microsoft.com/office/powerpoint/2010/main" val="4080135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C3F5B-94C1-8668-2DBC-F99C3EA2E908}"/>
              </a:ext>
            </a:extLst>
          </p:cNvPr>
          <p:cNvSpPr>
            <a:spLocks noGrp="1"/>
          </p:cNvSpPr>
          <p:nvPr>
            <p:ph type="title"/>
          </p:nvPr>
        </p:nvSpPr>
        <p:spPr>
          <a:xfrm>
            <a:off x="1535371" y="1044054"/>
            <a:ext cx="10013709" cy="1030360"/>
          </a:xfrm>
        </p:spPr>
        <p:txBody>
          <a:bodyPr>
            <a:normAutofit/>
          </a:bodyPr>
          <a:lstStyle/>
          <a:p>
            <a:r>
              <a:rPr lang="en-US">
                <a:solidFill>
                  <a:schemeClr val="bg1"/>
                </a:solidFill>
              </a:rPr>
              <a:t>Common Office Hazards</a:t>
            </a:r>
          </a:p>
        </p:txBody>
      </p:sp>
      <p:sp>
        <p:nvSpPr>
          <p:cNvPr id="15" name="Rectangle 1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A8C3482-5F30-9D25-78C0-0BD6BD2F0D3B}"/>
              </a:ext>
            </a:extLst>
          </p:cNvPr>
          <p:cNvGraphicFramePr>
            <a:graphicFrameLocks noGrp="1"/>
          </p:cNvGraphicFramePr>
          <p:nvPr>
            <p:ph idx="1"/>
            <p:extLst>
              <p:ext uri="{D42A27DB-BD31-4B8C-83A1-F6EECF244321}">
                <p14:modId xmlns:p14="http://schemas.microsoft.com/office/powerpoint/2010/main" val="2077078224"/>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953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re extinguisher and hose reel in hotel corridor">
            <a:extLst>
              <a:ext uri="{FF2B5EF4-FFF2-40B4-BE49-F238E27FC236}">
                <a16:creationId xmlns:a16="http://schemas.microsoft.com/office/drawing/2014/main" id="{6D8910B3-9C8D-B8E7-2F8D-5CEA184F4A8D}"/>
              </a:ext>
            </a:extLst>
          </p:cNvPr>
          <p:cNvPicPr>
            <a:picLocks noChangeAspect="1"/>
          </p:cNvPicPr>
          <p:nvPr/>
        </p:nvPicPr>
        <p:blipFill rotWithShape="1">
          <a:blip r:embed="rId2"/>
          <a:srcRect l="6234" r="25353" b="-2"/>
          <a:stretch/>
        </p:blipFill>
        <p:spPr>
          <a:xfrm>
            <a:off x="20" y="1804072"/>
            <a:ext cx="4458058" cy="4349801"/>
          </a:xfrm>
          <a:prstGeom prst="rect">
            <a:avLst/>
          </a:prstGeom>
        </p:spPr>
      </p:pic>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CC249-728B-4D12-793A-AD0FCCFD1549}"/>
              </a:ext>
            </a:extLst>
          </p:cNvPr>
          <p:cNvSpPr>
            <a:spLocks noGrp="1"/>
          </p:cNvSpPr>
          <p:nvPr>
            <p:ph type="title"/>
          </p:nvPr>
        </p:nvSpPr>
        <p:spPr>
          <a:xfrm>
            <a:off x="4794634" y="332450"/>
            <a:ext cx="6754447" cy="1471622"/>
          </a:xfrm>
        </p:spPr>
        <p:txBody>
          <a:bodyPr anchor="b">
            <a:normAutofit/>
          </a:bodyPr>
          <a:lstStyle/>
          <a:p>
            <a:r>
              <a:rPr lang="en-US" dirty="0"/>
              <a:t>Fire Hazards</a:t>
            </a:r>
          </a:p>
        </p:txBody>
      </p:sp>
      <p:sp>
        <p:nvSpPr>
          <p:cNvPr id="15" name="Rectangle 1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F8BEC6-A734-FB20-D79B-BC7E9BB82799}"/>
              </a:ext>
            </a:extLst>
          </p:cNvPr>
          <p:cNvSpPr>
            <a:spLocks noGrp="1"/>
          </p:cNvSpPr>
          <p:nvPr>
            <p:ph idx="1"/>
          </p:nvPr>
        </p:nvSpPr>
        <p:spPr>
          <a:xfrm>
            <a:off x="4794637" y="1940001"/>
            <a:ext cx="6754446" cy="3834594"/>
          </a:xfrm>
        </p:spPr>
        <p:txBody>
          <a:bodyPr anchor="t">
            <a:normAutofit/>
          </a:bodyPr>
          <a:lstStyle/>
          <a:p>
            <a:pPr marL="171450" indent="-171450">
              <a:lnSpc>
                <a:spcPct val="130000"/>
              </a:lnSpc>
              <a:buFont typeface="Arial" panose="020B0604020202020204" pitchFamily="34" charset="0"/>
              <a:buChar char="•"/>
            </a:pPr>
            <a:r>
              <a:rPr lang="en-US" sz="1000" dirty="0"/>
              <a:t>Store unused records/papers in fire resistive files or vaults.</a:t>
            </a:r>
          </a:p>
          <a:p>
            <a:pPr marL="171450" indent="-171450">
              <a:lnSpc>
                <a:spcPct val="130000"/>
              </a:lnSpc>
              <a:buFont typeface="Arial" panose="020B0604020202020204" pitchFamily="34" charset="0"/>
              <a:buChar char="•"/>
            </a:pPr>
            <a:r>
              <a:rPr lang="en-US" sz="1000" dirty="0"/>
              <a:t>Use flame-resistive materials.</a:t>
            </a:r>
          </a:p>
          <a:p>
            <a:pPr marL="171450" indent="-171450">
              <a:lnSpc>
                <a:spcPct val="130000"/>
              </a:lnSpc>
              <a:buFont typeface="Arial" panose="020B0604020202020204" pitchFamily="34" charset="0"/>
              <a:buChar char="•"/>
            </a:pPr>
            <a:r>
              <a:rPr lang="en-US" sz="1000" dirty="0"/>
              <a:t>Smoke only in designated areas and use proper ashtrays.</a:t>
            </a:r>
          </a:p>
          <a:p>
            <a:pPr marL="171450" indent="-171450">
              <a:lnSpc>
                <a:spcPct val="130000"/>
              </a:lnSpc>
              <a:buFont typeface="Arial" panose="020B0604020202020204" pitchFamily="34" charset="0"/>
              <a:buChar char="•"/>
            </a:pPr>
            <a:r>
              <a:rPr lang="en-US" sz="1000" dirty="0"/>
              <a:t>Fire extinguishers and fire alarm pull stations should be clearly marked and unobstructed.</a:t>
            </a:r>
          </a:p>
          <a:p>
            <a:pPr marL="171450" indent="-171450">
              <a:lnSpc>
                <a:spcPct val="130000"/>
              </a:lnSpc>
              <a:buFont typeface="Arial" panose="020B0604020202020204" pitchFamily="34" charset="0"/>
              <a:buChar char="•"/>
            </a:pPr>
            <a:r>
              <a:rPr lang="en-US" sz="1000" dirty="0"/>
              <a:t>Flammable liquids should be kept to a minimum and stored in a metal cabinet.</a:t>
            </a:r>
          </a:p>
          <a:p>
            <a:pPr marL="171450" indent="-171450">
              <a:lnSpc>
                <a:spcPct val="130000"/>
              </a:lnSpc>
              <a:buFont typeface="Arial" panose="020B0604020202020204" pitchFamily="34" charset="0"/>
              <a:buChar char="•"/>
            </a:pPr>
            <a:r>
              <a:rPr lang="en-US" sz="1000" dirty="0"/>
              <a:t>Fire doors should be kept closed at all times</a:t>
            </a:r>
          </a:p>
          <a:p>
            <a:pPr marL="171450" indent="-171450">
              <a:lnSpc>
                <a:spcPct val="130000"/>
              </a:lnSpc>
              <a:buFont typeface="Arial" panose="020B0604020202020204" pitchFamily="34" charset="0"/>
              <a:buChar char="•"/>
            </a:pPr>
            <a:r>
              <a:rPr lang="en-US" sz="1000" dirty="0"/>
              <a:t>Do not hang anything from/on sprinklers, smoke detectors, heat detectors.</a:t>
            </a:r>
          </a:p>
          <a:p>
            <a:pPr marL="171450" indent="-171450">
              <a:lnSpc>
                <a:spcPct val="130000"/>
              </a:lnSpc>
              <a:buFont typeface="Arial" panose="020B0604020202020204" pitchFamily="34" charset="0"/>
              <a:buChar char="•"/>
            </a:pPr>
            <a:r>
              <a:rPr lang="en-US" sz="1000" dirty="0"/>
              <a:t>Keep storage at least 18 inches from sprinkler heads.</a:t>
            </a:r>
          </a:p>
          <a:p>
            <a:pPr marL="171450" indent="-171450">
              <a:lnSpc>
                <a:spcPct val="130000"/>
              </a:lnSpc>
              <a:buFont typeface="Arial" panose="020B0604020202020204" pitchFamily="34" charset="0"/>
              <a:buChar char="•"/>
            </a:pPr>
            <a:r>
              <a:rPr lang="en-US" sz="1000" dirty="0"/>
              <a:t>Report electrical hazards immediately (e.g. sparking outlets, damaged plugs, etc.).</a:t>
            </a:r>
          </a:p>
          <a:p>
            <a:pPr>
              <a:lnSpc>
                <a:spcPct val="130000"/>
              </a:lnSpc>
            </a:pPr>
            <a:endParaRPr lang="en-US" sz="1000" dirty="0"/>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009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3031C6-75A1-2F8B-24AF-8552623E96B9}"/>
              </a:ext>
            </a:extLst>
          </p:cNvPr>
          <p:cNvSpPr>
            <a:spLocks noGrp="1"/>
          </p:cNvSpPr>
          <p:nvPr>
            <p:ph type="title"/>
          </p:nvPr>
        </p:nvSpPr>
        <p:spPr>
          <a:xfrm>
            <a:off x="1434622" y="1113327"/>
            <a:ext cx="4862811" cy="2019488"/>
          </a:xfrm>
        </p:spPr>
        <p:txBody>
          <a:bodyPr>
            <a:normAutofit/>
          </a:bodyPr>
          <a:lstStyle/>
          <a:p>
            <a:r>
              <a:rPr lang="en-US" dirty="0">
                <a:solidFill>
                  <a:schemeClr val="bg1"/>
                </a:solidFill>
              </a:rPr>
              <a:t>Electrical Equipment</a:t>
            </a:r>
          </a:p>
        </p:txBody>
      </p:sp>
      <p:sp>
        <p:nvSpPr>
          <p:cNvPr id="13" name="Rectangle 12">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D605A5-11FC-BBB5-6FC4-7AA8DC17DFA1}"/>
              </a:ext>
            </a:extLst>
          </p:cNvPr>
          <p:cNvSpPr>
            <a:spLocks noGrp="1"/>
          </p:cNvSpPr>
          <p:nvPr>
            <p:ph idx="1"/>
          </p:nvPr>
        </p:nvSpPr>
        <p:spPr>
          <a:xfrm>
            <a:off x="977000" y="3483913"/>
            <a:ext cx="5789162" cy="3291886"/>
          </a:xfrm>
        </p:spPr>
        <p:txBody>
          <a:bodyPr>
            <a:normAutofit/>
          </a:bodyPr>
          <a:lstStyle/>
          <a:p>
            <a:pPr marL="342900" indent="-342900">
              <a:lnSpc>
                <a:spcPct val="130000"/>
              </a:lnSpc>
              <a:buFont typeface="Wingdings" pitchFamily="2" charset="2"/>
              <a:buChar char="§"/>
            </a:pPr>
            <a:r>
              <a:rPr lang="en-US" sz="1050" dirty="0"/>
              <a:t>Equipment must be properly grounded to prevent shock injuries.</a:t>
            </a:r>
          </a:p>
          <a:p>
            <a:pPr marL="342900" indent="-342900">
              <a:lnSpc>
                <a:spcPct val="130000"/>
              </a:lnSpc>
              <a:buFont typeface="Wingdings" pitchFamily="2" charset="2"/>
              <a:buChar char="§"/>
            </a:pPr>
            <a:r>
              <a:rPr lang="en-US" sz="1050" dirty="0"/>
              <a:t>Ensure there are enough outlets to prevent circuit overloading.</a:t>
            </a:r>
          </a:p>
          <a:p>
            <a:pPr marL="342900" indent="-342900">
              <a:lnSpc>
                <a:spcPct val="130000"/>
              </a:lnSpc>
              <a:buFont typeface="Wingdings" pitchFamily="2" charset="2"/>
              <a:buChar char="§"/>
            </a:pPr>
            <a:r>
              <a:rPr lang="en-US" sz="1050" dirty="0"/>
              <a:t>Do not use poorly maintained or non-approved equipment.</a:t>
            </a:r>
          </a:p>
          <a:p>
            <a:pPr marL="342900" indent="-342900">
              <a:lnSpc>
                <a:spcPct val="130000"/>
              </a:lnSpc>
              <a:buFont typeface="Wingdings" pitchFamily="2" charset="2"/>
              <a:buChar char="§"/>
            </a:pPr>
            <a:r>
              <a:rPr lang="en-US" sz="1050" dirty="0"/>
              <a:t>Do not drag cords over nails, hooks, or other sharp objects.</a:t>
            </a:r>
          </a:p>
          <a:p>
            <a:pPr marL="342900" indent="-342900">
              <a:lnSpc>
                <a:spcPct val="130000"/>
              </a:lnSpc>
              <a:buFont typeface="Wingdings" pitchFamily="2" charset="2"/>
              <a:buChar char="§"/>
            </a:pPr>
            <a:r>
              <a:rPr lang="en-US" sz="1050" dirty="0"/>
              <a:t>Check equipment and receptacles to ensure there are no bare/frayed wires.</a:t>
            </a:r>
          </a:p>
          <a:p>
            <a:pPr marL="342900" indent="-342900">
              <a:lnSpc>
                <a:spcPct val="130000"/>
              </a:lnSpc>
              <a:buFont typeface="Wingdings" pitchFamily="2" charset="2"/>
              <a:buChar char="§"/>
            </a:pPr>
            <a:r>
              <a:rPr lang="en-US" sz="1050" dirty="0"/>
              <a:t>Machines should be disconnected before cleaning or adjusting.</a:t>
            </a:r>
          </a:p>
          <a:p>
            <a:pPr>
              <a:lnSpc>
                <a:spcPct val="130000"/>
              </a:lnSpc>
            </a:pPr>
            <a:endParaRPr lang="en-US" sz="1000" dirty="0"/>
          </a:p>
        </p:txBody>
      </p:sp>
      <p:sp>
        <p:nvSpPr>
          <p:cNvPr id="23" name="Rectangle 22">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electrical box with wires">
            <a:extLst>
              <a:ext uri="{FF2B5EF4-FFF2-40B4-BE49-F238E27FC236}">
                <a16:creationId xmlns:a16="http://schemas.microsoft.com/office/drawing/2014/main" id="{826FDE72-59F7-513F-FD91-1E4ABD32B239}"/>
              </a:ext>
            </a:extLst>
          </p:cNvPr>
          <p:cNvPicPr>
            <a:picLocks noChangeAspect="1"/>
          </p:cNvPicPr>
          <p:nvPr/>
        </p:nvPicPr>
        <p:blipFill rotWithShape="1">
          <a:blip r:embed="rId2"/>
          <a:srcRect l="10280" r="31384"/>
          <a:stretch/>
        </p:blipFill>
        <p:spPr>
          <a:xfrm>
            <a:off x="6857698" y="10"/>
            <a:ext cx="5334301" cy="6857990"/>
          </a:xfrm>
          <a:prstGeom prst="rect">
            <a:avLst/>
          </a:prstGeom>
        </p:spPr>
      </p:pic>
    </p:spTree>
    <p:extLst>
      <p:ext uri="{BB962C8B-B14F-4D97-AF65-F5344CB8AC3E}">
        <p14:creationId xmlns:p14="http://schemas.microsoft.com/office/powerpoint/2010/main" val="3094939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orange chairs forming a circle">
            <a:extLst>
              <a:ext uri="{FF2B5EF4-FFF2-40B4-BE49-F238E27FC236}">
                <a16:creationId xmlns:a16="http://schemas.microsoft.com/office/drawing/2014/main" id="{4668A9D4-BD19-E472-E09E-54121CB4BDFF}"/>
              </a:ext>
            </a:extLst>
          </p:cNvPr>
          <p:cNvPicPr>
            <a:picLocks noChangeAspect="1"/>
          </p:cNvPicPr>
          <p:nvPr/>
        </p:nvPicPr>
        <p:blipFill rotWithShape="1">
          <a:blip r:embed="rId2"/>
          <a:srcRect l="7167" r="32037" b="-1"/>
          <a:stretch/>
        </p:blipFill>
        <p:spPr>
          <a:xfrm>
            <a:off x="20" y="719747"/>
            <a:ext cx="4458058" cy="5389675"/>
          </a:xfrm>
          <a:prstGeom prst="rect">
            <a:avLst/>
          </a:prstGeom>
        </p:spPr>
      </p:pic>
      <p:sp>
        <p:nvSpPr>
          <p:cNvPr id="13" name="Rectangle 12">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2AFE8-687C-B846-30B6-7AE397D1A6DF}"/>
              </a:ext>
            </a:extLst>
          </p:cNvPr>
          <p:cNvSpPr>
            <a:spLocks noGrp="1"/>
          </p:cNvSpPr>
          <p:nvPr>
            <p:ph type="title"/>
          </p:nvPr>
        </p:nvSpPr>
        <p:spPr>
          <a:xfrm>
            <a:off x="4919472" y="1056362"/>
            <a:ext cx="6627226" cy="1154102"/>
          </a:xfrm>
        </p:spPr>
        <p:txBody>
          <a:bodyPr>
            <a:normAutofit/>
          </a:bodyPr>
          <a:lstStyle/>
          <a:p>
            <a:r>
              <a:rPr lang="en-US" dirty="0"/>
              <a:t>Office Furniture</a:t>
            </a:r>
          </a:p>
        </p:txBody>
      </p:sp>
      <p:sp>
        <p:nvSpPr>
          <p:cNvPr id="17" name="Rectangle 16">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817776-B6E3-0A73-E52D-347786D91133}"/>
              </a:ext>
            </a:extLst>
          </p:cNvPr>
          <p:cNvSpPr>
            <a:spLocks noGrp="1"/>
          </p:cNvSpPr>
          <p:nvPr>
            <p:ph idx="1"/>
          </p:nvPr>
        </p:nvSpPr>
        <p:spPr>
          <a:xfrm>
            <a:off x="4921857" y="2268656"/>
            <a:ext cx="6627226" cy="3505938"/>
          </a:xfrm>
        </p:spPr>
        <p:txBody>
          <a:bodyPr anchor="t">
            <a:normAutofit/>
          </a:bodyPr>
          <a:lstStyle/>
          <a:p>
            <a:pPr marL="342900" indent="-342900">
              <a:lnSpc>
                <a:spcPct val="130000"/>
              </a:lnSpc>
              <a:buFont typeface="Wingdings" panose="05000000000000000000" pitchFamily="2" charset="2"/>
              <a:buChar char="§"/>
            </a:pPr>
            <a:r>
              <a:rPr lang="en-US" sz="1100" dirty="0"/>
              <a:t>Chairs should be properly designed and regularly inspected for missing casters, wobbly or cracked legs, loose parts.</a:t>
            </a:r>
          </a:p>
          <a:p>
            <a:pPr marL="342900" indent="-342900">
              <a:lnSpc>
                <a:spcPct val="130000"/>
              </a:lnSpc>
              <a:buFont typeface="Wingdings" panose="05000000000000000000" pitchFamily="2" charset="2"/>
              <a:buChar char="§"/>
            </a:pPr>
            <a:r>
              <a:rPr lang="en-US" sz="1100" dirty="0"/>
              <a:t>Do not lean back on a chair with your feet on a desk.</a:t>
            </a:r>
          </a:p>
          <a:p>
            <a:pPr marL="342900" indent="-342900">
              <a:lnSpc>
                <a:spcPct val="130000"/>
              </a:lnSpc>
              <a:buFont typeface="Wingdings" panose="05000000000000000000" pitchFamily="2" charset="2"/>
              <a:buChar char="§"/>
            </a:pPr>
            <a:r>
              <a:rPr lang="en-US" sz="1100" dirty="0"/>
              <a:t>Do not use a chair to move yourself from one area to another.</a:t>
            </a:r>
          </a:p>
          <a:p>
            <a:pPr marL="342900" indent="-342900">
              <a:lnSpc>
                <a:spcPct val="130000"/>
              </a:lnSpc>
              <a:buFont typeface="Wingdings" panose="05000000000000000000" pitchFamily="2" charset="2"/>
              <a:buChar char="§"/>
            </a:pPr>
            <a:r>
              <a:rPr lang="en-US" sz="1100" dirty="0"/>
              <a:t>Do not stand on chairs to reach for something.</a:t>
            </a:r>
          </a:p>
          <a:p>
            <a:pPr marL="342900" indent="-342900">
              <a:lnSpc>
                <a:spcPct val="130000"/>
              </a:lnSpc>
              <a:buFont typeface="Wingdings" panose="05000000000000000000" pitchFamily="2" charset="2"/>
              <a:buChar char="§"/>
            </a:pPr>
            <a:r>
              <a:rPr lang="en-US" sz="1100" dirty="0"/>
              <a:t>Open only one drawer at a time and only use the handles to close drawers.</a:t>
            </a:r>
          </a:p>
          <a:p>
            <a:pPr marL="342900" indent="-342900">
              <a:lnSpc>
                <a:spcPct val="130000"/>
              </a:lnSpc>
              <a:buFont typeface="Wingdings" panose="05000000000000000000" pitchFamily="2" charset="2"/>
              <a:buChar char="§"/>
            </a:pPr>
            <a:r>
              <a:rPr lang="en-US" sz="1100" dirty="0"/>
              <a:t>Do not locate file cabinets close to doorways or in aisles.</a:t>
            </a:r>
          </a:p>
          <a:p>
            <a:pPr>
              <a:lnSpc>
                <a:spcPct val="130000"/>
              </a:lnSpc>
            </a:pPr>
            <a:endParaRPr lang="en-US" sz="1100" dirty="0"/>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10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AF8FA6-478F-3EDD-5946-0C433F57FF23}"/>
              </a:ext>
            </a:extLst>
          </p:cNvPr>
          <p:cNvSpPr>
            <a:spLocks noGrp="1"/>
          </p:cNvSpPr>
          <p:nvPr>
            <p:ph type="title"/>
          </p:nvPr>
        </p:nvSpPr>
        <p:spPr>
          <a:xfrm>
            <a:off x="1434622" y="1113327"/>
            <a:ext cx="4862811" cy="2019488"/>
          </a:xfrm>
        </p:spPr>
        <p:txBody>
          <a:bodyPr>
            <a:normAutofit/>
          </a:bodyPr>
          <a:lstStyle/>
          <a:p>
            <a:r>
              <a:rPr lang="en-US">
                <a:solidFill>
                  <a:schemeClr val="bg1"/>
                </a:solidFill>
              </a:rPr>
              <a:t>Office Machinery</a:t>
            </a:r>
          </a:p>
        </p:txBody>
      </p:sp>
      <p:sp>
        <p:nvSpPr>
          <p:cNvPr id="27" name="Rectangle 26">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C926BD-0413-1C6B-0869-55559C272CA1}"/>
              </a:ext>
            </a:extLst>
          </p:cNvPr>
          <p:cNvSpPr>
            <a:spLocks noGrp="1"/>
          </p:cNvSpPr>
          <p:nvPr>
            <p:ph idx="1"/>
          </p:nvPr>
        </p:nvSpPr>
        <p:spPr>
          <a:xfrm>
            <a:off x="1434622" y="3707541"/>
            <a:ext cx="5117253" cy="2505801"/>
          </a:xfrm>
        </p:spPr>
        <p:txBody>
          <a:bodyPr>
            <a:normAutofit/>
          </a:bodyPr>
          <a:lstStyle/>
          <a:p>
            <a:pPr marL="342900" indent="-342900">
              <a:lnSpc>
                <a:spcPct val="130000"/>
              </a:lnSpc>
              <a:buFont typeface="Wingdings" pitchFamily="2" charset="2"/>
              <a:buChar char="§"/>
            </a:pPr>
            <a:r>
              <a:rPr lang="en-US" sz="1100" dirty="0"/>
              <a:t>Machines with “nip points” or rotating parts should be guarded to avoid accidental contact.</a:t>
            </a:r>
          </a:p>
          <a:p>
            <a:pPr marL="342900" indent="-342900">
              <a:lnSpc>
                <a:spcPct val="130000"/>
              </a:lnSpc>
              <a:buFont typeface="Wingdings" pitchFamily="2" charset="2"/>
              <a:buChar char="§"/>
            </a:pPr>
            <a:r>
              <a:rPr lang="en-US" sz="1100" dirty="0"/>
              <a:t>Machines such as hole punches, paper cutters, and conveyors should be guarded.</a:t>
            </a:r>
          </a:p>
          <a:p>
            <a:pPr marL="342900" indent="-342900">
              <a:lnSpc>
                <a:spcPct val="130000"/>
              </a:lnSpc>
              <a:buFont typeface="Wingdings" pitchFamily="2" charset="2"/>
              <a:buChar char="§"/>
            </a:pPr>
            <a:r>
              <a:rPr lang="en-US" sz="1100" dirty="0"/>
              <a:t>Fans must have substantial </a:t>
            </a:r>
            <a:br>
              <a:rPr lang="en-US" sz="1100" dirty="0"/>
            </a:br>
            <a:r>
              <a:rPr lang="en-US" sz="1100" dirty="0"/>
              <a:t>bases and blades must have </a:t>
            </a:r>
            <a:br>
              <a:rPr lang="en-US" sz="1100" dirty="0"/>
            </a:br>
            <a:r>
              <a:rPr lang="en-US" sz="1100" dirty="0"/>
              <a:t>guards that are no wider than</a:t>
            </a:r>
            <a:br>
              <a:rPr lang="en-US" sz="1100" dirty="0"/>
            </a:br>
            <a:r>
              <a:rPr lang="en-US" sz="1100" dirty="0"/>
              <a:t>½ inch.</a:t>
            </a:r>
          </a:p>
          <a:p>
            <a:pPr>
              <a:lnSpc>
                <a:spcPct val="130000"/>
              </a:lnSpc>
            </a:pPr>
            <a:endParaRPr lang="en-US" sz="1100" dirty="0"/>
          </a:p>
        </p:txBody>
      </p:sp>
      <p:sp>
        <p:nvSpPr>
          <p:cNvPr id="32" name="Rectangle 31">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CNC lathe processing">
            <a:extLst>
              <a:ext uri="{FF2B5EF4-FFF2-40B4-BE49-F238E27FC236}">
                <a16:creationId xmlns:a16="http://schemas.microsoft.com/office/drawing/2014/main" id="{730DA8D4-6152-6B74-C84C-C3635D5893BE}"/>
              </a:ext>
            </a:extLst>
          </p:cNvPr>
          <p:cNvPicPr>
            <a:picLocks noChangeAspect="1"/>
          </p:cNvPicPr>
          <p:nvPr/>
        </p:nvPicPr>
        <p:blipFill rotWithShape="1">
          <a:blip r:embed="rId2"/>
          <a:srcRect l="44054" r="4025" b="-1"/>
          <a:stretch/>
        </p:blipFill>
        <p:spPr>
          <a:xfrm>
            <a:off x="6857698" y="10"/>
            <a:ext cx="5334301" cy="6857990"/>
          </a:xfrm>
          <a:prstGeom prst="rect">
            <a:avLst/>
          </a:prstGeom>
        </p:spPr>
      </p:pic>
    </p:spTree>
    <p:extLst>
      <p:ext uri="{BB962C8B-B14F-4D97-AF65-F5344CB8AC3E}">
        <p14:creationId xmlns:p14="http://schemas.microsoft.com/office/powerpoint/2010/main" val="1058089746"/>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67</TotalTime>
  <Words>1988</Words>
  <Application>Microsoft Office PowerPoint</Application>
  <PresentationFormat>Widescreen</PresentationFormat>
  <Paragraphs>198</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Meiryo</vt:lpstr>
      <vt:lpstr>Arial</vt:lpstr>
      <vt:lpstr>Corbel</vt:lpstr>
      <vt:lpstr>Courier New</vt:lpstr>
      <vt:lpstr>Times New Roman</vt:lpstr>
      <vt:lpstr>Verdana</vt:lpstr>
      <vt:lpstr>Wingdings</vt:lpstr>
      <vt:lpstr>ShojiVTI</vt:lpstr>
      <vt:lpstr>Health and Safety in Office Environments</vt:lpstr>
      <vt:lpstr>Learning Objectives</vt:lpstr>
      <vt:lpstr>Office Safety</vt:lpstr>
      <vt:lpstr>Leading Office Accidents</vt:lpstr>
      <vt:lpstr>Common Office Hazards</vt:lpstr>
      <vt:lpstr>Fire Hazards</vt:lpstr>
      <vt:lpstr>Electrical Equipment</vt:lpstr>
      <vt:lpstr>Office Furniture</vt:lpstr>
      <vt:lpstr>Office Machinery</vt:lpstr>
      <vt:lpstr>Handling &amp; Storage</vt:lpstr>
      <vt:lpstr>Ventilation</vt:lpstr>
      <vt:lpstr>What is wrong with this set-up?</vt:lpstr>
      <vt:lpstr>Illumination</vt:lpstr>
      <vt:lpstr>Noise</vt:lpstr>
      <vt:lpstr>Physical Layout</vt:lpstr>
      <vt:lpstr>Exit/Egress</vt:lpstr>
      <vt:lpstr>Ladders, Stands, and Stools</vt:lpstr>
      <vt:lpstr>Ergonomic Tips and Considerations</vt:lpstr>
      <vt:lpstr>Computers: Guiding Principles</vt:lpstr>
      <vt:lpstr>Back Problems</vt:lpstr>
      <vt:lpstr>Proper Lifting</vt:lpstr>
      <vt:lpstr>Tools</vt:lpstr>
      <vt:lpstr>Fall Prevention</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Faulkner</dc:creator>
  <cp:lastModifiedBy>Thomas Faulkner</cp:lastModifiedBy>
  <cp:revision>1</cp:revision>
  <dcterms:created xsi:type="dcterms:W3CDTF">2024-07-08T16:26:57Z</dcterms:created>
  <dcterms:modified xsi:type="dcterms:W3CDTF">2024-07-08T17:34:53Z</dcterms:modified>
</cp:coreProperties>
</file>